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73" r:id="rId7"/>
    <p:sldId id="272" r:id="rId8"/>
    <p:sldId id="274" r:id="rId9"/>
    <p:sldId id="275" r:id="rId10"/>
    <p:sldId id="276" r:id="rId11"/>
    <p:sldId id="277" r:id="rId12"/>
    <p:sldId id="268" r:id="rId13"/>
    <p:sldId id="269" r:id="rId14"/>
    <p:sldId id="270" r:id="rId15"/>
    <p:sldId id="271"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68A6E-2D71-4941-BBA2-6201E90AB0CF}" v="1" dt="2022-05-26T17:58:41.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69686" autoAdjust="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dio González" userId="dcc291f300bf6091" providerId="LiveId" clId="{6AC548F2-D184-4CFB-A53C-80E96AF203C9}"/>
    <pc:docChg chg="undo custSel modSld">
      <pc:chgData name="Eladio González" userId="dcc291f300bf6091" providerId="LiveId" clId="{6AC548F2-D184-4CFB-A53C-80E96AF203C9}" dt="2022-01-20T01:24:53.550" v="147" actId="478"/>
      <pc:docMkLst>
        <pc:docMk/>
      </pc:docMkLst>
      <pc:sldChg chg="modSp mod modNotesTx">
        <pc:chgData name="Eladio González" userId="dcc291f300bf6091" providerId="LiveId" clId="{6AC548F2-D184-4CFB-A53C-80E96AF203C9}" dt="2022-01-20T01:10:30.781" v="13" actId="20577"/>
        <pc:sldMkLst>
          <pc:docMk/>
          <pc:sldMk cId="4081440341" sldId="256"/>
        </pc:sldMkLst>
        <pc:spChg chg="mod">
          <ac:chgData name="Eladio González" userId="dcc291f300bf6091" providerId="LiveId" clId="{6AC548F2-D184-4CFB-A53C-80E96AF203C9}" dt="2022-01-20T01:10:06.263" v="1" actId="20577"/>
          <ac:spMkLst>
            <pc:docMk/>
            <pc:sldMk cId="4081440341" sldId="256"/>
            <ac:spMk id="2" creationId="{43F4211D-871B-4EAA-911B-302243E4AFC9}"/>
          </ac:spMkLst>
        </pc:spChg>
        <pc:spChg chg="mod">
          <ac:chgData name="Eladio González" userId="dcc291f300bf6091" providerId="LiveId" clId="{6AC548F2-D184-4CFB-A53C-80E96AF203C9}" dt="2022-01-20T01:10:20.807" v="5" actId="20577"/>
          <ac:spMkLst>
            <pc:docMk/>
            <pc:sldMk cId="4081440341" sldId="256"/>
            <ac:spMk id="4" creationId="{BD962BB1-25FA-46D7-B825-539C848DC7E4}"/>
          </ac:spMkLst>
        </pc:spChg>
      </pc:sldChg>
      <pc:sldChg chg="modSp mod modNotesTx">
        <pc:chgData name="Eladio González" userId="dcc291f300bf6091" providerId="LiveId" clId="{6AC548F2-D184-4CFB-A53C-80E96AF203C9}" dt="2022-01-20T01:11:15.060" v="16" actId="5793"/>
        <pc:sldMkLst>
          <pc:docMk/>
          <pc:sldMk cId="3270854615" sldId="257"/>
        </pc:sldMkLst>
        <pc:spChg chg="mod">
          <ac:chgData name="Eladio González" userId="dcc291f300bf6091" providerId="LiveId" clId="{6AC548F2-D184-4CFB-A53C-80E96AF203C9}" dt="2022-01-20T01:10:56.340" v="14" actId="20577"/>
          <ac:spMkLst>
            <pc:docMk/>
            <pc:sldMk cId="3270854615" sldId="257"/>
            <ac:spMk id="3" creationId="{3009413C-6FB2-4B05-B0F3-2D827D903DD3}"/>
          </ac:spMkLst>
        </pc:spChg>
      </pc:sldChg>
      <pc:sldChg chg="delSp mod">
        <pc:chgData name="Eladio González" userId="dcc291f300bf6091" providerId="LiveId" clId="{6AC548F2-D184-4CFB-A53C-80E96AF203C9}" dt="2022-01-20T01:24:53.550" v="147" actId="478"/>
        <pc:sldMkLst>
          <pc:docMk/>
          <pc:sldMk cId="2657730720" sldId="260"/>
        </pc:sldMkLst>
        <pc:spChg chg="del">
          <ac:chgData name="Eladio González" userId="dcc291f300bf6091" providerId="LiveId" clId="{6AC548F2-D184-4CFB-A53C-80E96AF203C9}" dt="2022-01-20T01:24:53.550" v="147" actId="478"/>
          <ac:spMkLst>
            <pc:docMk/>
            <pc:sldMk cId="2657730720" sldId="260"/>
            <ac:spMk id="5" creationId="{D1C66E0D-7762-431B-AF39-FB6FA7C40A77}"/>
          </ac:spMkLst>
        </pc:spChg>
      </pc:sldChg>
      <pc:sldChg chg="modNotesTx">
        <pc:chgData name="Eladio González" userId="dcc291f300bf6091" providerId="LiveId" clId="{6AC548F2-D184-4CFB-A53C-80E96AF203C9}" dt="2022-01-20T01:23:47.357" v="146" actId="20577"/>
        <pc:sldMkLst>
          <pc:docMk/>
          <pc:sldMk cId="2237157189" sldId="269"/>
        </pc:sldMkLst>
      </pc:sldChg>
      <pc:sldChg chg="modNotesTx">
        <pc:chgData name="Eladio González" userId="dcc291f300bf6091" providerId="LiveId" clId="{6AC548F2-D184-4CFB-A53C-80E96AF203C9}" dt="2022-01-20T01:12:58.299" v="37" actId="20577"/>
        <pc:sldMkLst>
          <pc:docMk/>
          <pc:sldMk cId="3823497793" sldId="272"/>
        </pc:sldMkLst>
      </pc:sldChg>
      <pc:sldChg chg="modNotesTx">
        <pc:chgData name="Eladio González" userId="dcc291f300bf6091" providerId="LiveId" clId="{6AC548F2-D184-4CFB-A53C-80E96AF203C9}" dt="2022-01-20T01:12:12.414" v="34" actId="20577"/>
        <pc:sldMkLst>
          <pc:docMk/>
          <pc:sldMk cId="749262999" sldId="273"/>
        </pc:sldMkLst>
      </pc:sldChg>
      <pc:sldChg chg="addSp delSp modSp mod modNotesTx">
        <pc:chgData name="Eladio González" userId="dcc291f300bf6091" providerId="LiveId" clId="{6AC548F2-D184-4CFB-A53C-80E96AF203C9}" dt="2022-01-20T01:16:55.547" v="101" actId="20577"/>
        <pc:sldMkLst>
          <pc:docMk/>
          <pc:sldMk cId="3739330125" sldId="274"/>
        </pc:sldMkLst>
        <pc:spChg chg="add mod">
          <ac:chgData name="Eladio González" userId="dcc291f300bf6091" providerId="LiveId" clId="{6AC548F2-D184-4CFB-A53C-80E96AF203C9}" dt="2022-01-20T01:16:16.655" v="68" actId="1076"/>
          <ac:spMkLst>
            <pc:docMk/>
            <pc:sldMk cId="3739330125" sldId="274"/>
            <ac:spMk id="2" creationId="{7D46C8B8-6920-4FF1-96C1-783E7CC85D10}"/>
          </ac:spMkLst>
        </pc:spChg>
        <pc:spChg chg="del mod">
          <ac:chgData name="Eladio González" userId="dcc291f300bf6091" providerId="LiveId" clId="{6AC548F2-D184-4CFB-A53C-80E96AF203C9}" dt="2022-01-20T01:15:54.489" v="43" actId="478"/>
          <ac:spMkLst>
            <pc:docMk/>
            <pc:sldMk cId="3739330125" sldId="274"/>
            <ac:spMk id="6" creationId="{2586A583-C6C4-46FF-97D2-CCA834510842}"/>
          </ac:spMkLst>
        </pc:spChg>
      </pc:sldChg>
      <pc:sldChg chg="addSp delSp modSp mod modNotesTx">
        <pc:chgData name="Eladio González" userId="dcc291f300bf6091" providerId="LiveId" clId="{6AC548F2-D184-4CFB-A53C-80E96AF203C9}" dt="2022-01-20T01:19:39.306" v="107" actId="20577"/>
        <pc:sldMkLst>
          <pc:docMk/>
          <pc:sldMk cId="3772224414" sldId="275"/>
        </pc:sldMkLst>
        <pc:spChg chg="del">
          <ac:chgData name="Eladio González" userId="dcc291f300bf6091" providerId="LiveId" clId="{6AC548F2-D184-4CFB-A53C-80E96AF203C9}" dt="2022-01-20T01:18:03.222" v="103" actId="478"/>
          <ac:spMkLst>
            <pc:docMk/>
            <pc:sldMk cId="3772224414" sldId="275"/>
            <ac:spMk id="6" creationId="{2586A583-C6C4-46FF-97D2-CCA834510842}"/>
          </ac:spMkLst>
        </pc:spChg>
        <pc:spChg chg="add mod">
          <ac:chgData name="Eladio González" userId="dcc291f300bf6091" providerId="LiveId" clId="{6AC548F2-D184-4CFB-A53C-80E96AF203C9}" dt="2022-01-20T01:18:05.464" v="105" actId="1076"/>
          <ac:spMkLst>
            <pc:docMk/>
            <pc:sldMk cId="3772224414" sldId="275"/>
            <ac:spMk id="8" creationId="{C074279A-3C18-4F9E-A20B-70E9A49B2259}"/>
          </ac:spMkLst>
        </pc:spChg>
      </pc:sldChg>
      <pc:sldChg chg="modNotesTx">
        <pc:chgData name="Eladio González" userId="dcc291f300bf6091" providerId="LiveId" clId="{6AC548F2-D184-4CFB-A53C-80E96AF203C9}" dt="2022-01-20T01:20:18.754" v="109" actId="20577"/>
        <pc:sldMkLst>
          <pc:docMk/>
          <pc:sldMk cId="3069747627" sldId="276"/>
        </pc:sldMkLst>
      </pc:sldChg>
      <pc:sldChg chg="modNotesTx">
        <pc:chgData name="Eladio González" userId="dcc291f300bf6091" providerId="LiveId" clId="{6AC548F2-D184-4CFB-A53C-80E96AF203C9}" dt="2022-01-20T01:22:01.726" v="136" actId="20577"/>
        <pc:sldMkLst>
          <pc:docMk/>
          <pc:sldMk cId="1683545624" sldId="277"/>
        </pc:sldMkLst>
      </pc:sldChg>
    </pc:docChg>
  </pc:docChgLst>
  <pc:docChgLst>
    <pc:chgData name="Kathrynanne Powell" userId="2b8ac1fc-e5e4-4cc9-b391-42a00bbeb61e" providerId="ADAL" clId="{CC739679-0342-41F9-B4BA-EFFDE45A2DCC}"/>
    <pc:docChg chg="custSel modSld modMainMaster">
      <pc:chgData name="Kathrynanne Powell" userId="2b8ac1fc-e5e4-4cc9-b391-42a00bbeb61e" providerId="ADAL" clId="{CC739679-0342-41F9-B4BA-EFFDE45A2DCC}" dt="2021-10-01T18:30:31.196" v="296" actId="20577"/>
      <pc:docMkLst>
        <pc:docMk/>
      </pc:docMkLst>
      <pc:sldChg chg="modSp mod">
        <pc:chgData name="Kathrynanne Powell" userId="2b8ac1fc-e5e4-4cc9-b391-42a00bbeb61e" providerId="ADAL" clId="{CC739679-0342-41F9-B4BA-EFFDE45A2DCC}" dt="2021-10-01T18:27:03.876" v="294" actId="27636"/>
        <pc:sldMkLst>
          <pc:docMk/>
          <pc:sldMk cId="2307003090" sldId="271"/>
        </pc:sldMkLst>
        <pc:spChg chg="mod">
          <ac:chgData name="Kathrynanne Powell" userId="2b8ac1fc-e5e4-4cc9-b391-42a00bbeb61e" providerId="ADAL" clId="{CC739679-0342-41F9-B4BA-EFFDE45A2DCC}" dt="2021-10-01T18:27:03.876" v="294" actId="27636"/>
          <ac:spMkLst>
            <pc:docMk/>
            <pc:sldMk cId="2307003090" sldId="271"/>
            <ac:spMk id="3" creationId="{7343278A-6230-4651-872D-F775E9A738F6}"/>
          </ac:spMkLst>
        </pc:spChg>
      </pc:sldChg>
      <pc:sldChg chg="modNotesTx">
        <pc:chgData name="Kathrynanne Powell" userId="2b8ac1fc-e5e4-4cc9-b391-42a00bbeb61e" providerId="ADAL" clId="{CC739679-0342-41F9-B4BA-EFFDE45A2DCC}" dt="2021-10-01T18:02:54.406" v="18" actId="20577"/>
        <pc:sldMkLst>
          <pc:docMk/>
          <pc:sldMk cId="749262999" sldId="273"/>
        </pc:sldMkLst>
      </pc:sldChg>
      <pc:sldChg chg="addSp delSp modSp mod chgLayout modNotesTx">
        <pc:chgData name="Kathrynanne Powell" userId="2b8ac1fc-e5e4-4cc9-b391-42a00bbeb61e" providerId="ADAL" clId="{CC739679-0342-41F9-B4BA-EFFDE45A2DCC}" dt="2021-10-01T18:30:31.196" v="296" actId="20577"/>
        <pc:sldMkLst>
          <pc:docMk/>
          <pc:sldMk cId="1683545624" sldId="277"/>
        </pc:sldMkLst>
        <pc:spChg chg="add del mod ord">
          <ac:chgData name="Kathrynanne Powell" userId="2b8ac1fc-e5e4-4cc9-b391-42a00bbeb61e" providerId="ADAL" clId="{CC739679-0342-41F9-B4BA-EFFDE45A2DCC}" dt="2021-10-01T18:11:49.030" v="85" actId="1032"/>
          <ac:spMkLst>
            <pc:docMk/>
            <pc:sldMk cId="1683545624" sldId="277"/>
            <ac:spMk id="2" creationId="{0261488E-CADD-4E01-B414-AF42EE37CF8C}"/>
          </ac:spMkLst>
        </pc:spChg>
        <pc:spChg chg="add del mod ord">
          <ac:chgData name="Kathrynanne Powell" userId="2b8ac1fc-e5e4-4cc9-b391-42a00bbeb61e" providerId="ADAL" clId="{CC739679-0342-41F9-B4BA-EFFDE45A2DCC}" dt="2021-10-01T18:12:04.697" v="95" actId="478"/>
          <ac:spMkLst>
            <pc:docMk/>
            <pc:sldMk cId="1683545624" sldId="277"/>
            <ac:spMk id="3" creationId="{3AF29A54-1DBF-4CF1-94E8-78482BDC4F89}"/>
          </ac:spMkLst>
        </pc:spChg>
        <pc:spChg chg="mod ord">
          <ac:chgData name="Kathrynanne Powell" userId="2b8ac1fc-e5e4-4cc9-b391-42a00bbeb61e" providerId="ADAL" clId="{CC739679-0342-41F9-B4BA-EFFDE45A2DCC}" dt="2021-10-01T18:03:29.656" v="21" actId="700"/>
          <ac:spMkLst>
            <pc:docMk/>
            <pc:sldMk cId="1683545624" sldId="277"/>
            <ac:spMk id="4" creationId="{E7DDA3B7-4492-4DE4-9EB7-20B36604EAD2}"/>
          </ac:spMkLst>
        </pc:spChg>
        <pc:graphicFrameChg chg="add mod modGraphic">
          <ac:chgData name="Kathrynanne Powell" userId="2b8ac1fc-e5e4-4cc9-b391-42a00bbeb61e" providerId="ADAL" clId="{CC739679-0342-41F9-B4BA-EFFDE45A2DCC}" dt="2021-10-01T18:30:31.196" v="296" actId="20577"/>
          <ac:graphicFrameMkLst>
            <pc:docMk/>
            <pc:sldMk cId="1683545624" sldId="277"/>
            <ac:graphicFrameMk id="5" creationId="{C00F10A3-E0E6-4F0D-B21B-20C60A18050D}"/>
          </ac:graphicFrameMkLst>
        </pc:graphicFrameChg>
        <pc:graphicFrameChg chg="del mod">
          <ac:chgData name="Kathrynanne Powell" userId="2b8ac1fc-e5e4-4cc9-b391-42a00bbeb61e" providerId="ADAL" clId="{CC739679-0342-41F9-B4BA-EFFDE45A2DCC}" dt="2021-10-01T18:03:56.680" v="83" actId="478"/>
          <ac:graphicFrameMkLst>
            <pc:docMk/>
            <pc:sldMk cId="1683545624" sldId="277"/>
            <ac:graphicFrameMk id="12" creationId="{AFD97D28-656A-49FD-8D51-4374C74D065D}"/>
          </ac:graphicFrameMkLst>
        </pc:graphicFrameChg>
      </pc:sldChg>
      <pc:sldMasterChg chg="modSldLayout">
        <pc:chgData name="Kathrynanne Powell" userId="2b8ac1fc-e5e4-4cc9-b391-42a00bbeb61e" providerId="ADAL" clId="{CC739679-0342-41F9-B4BA-EFFDE45A2DCC}" dt="2021-10-01T18:01:41.547" v="17" actId="29295"/>
        <pc:sldMasterMkLst>
          <pc:docMk/>
          <pc:sldMasterMk cId="3480813256" sldId="2147483660"/>
        </pc:sldMasterMkLst>
        <pc:sldLayoutChg chg="addSp delSp modSp mod">
          <pc:chgData name="Kathrynanne Powell" userId="2b8ac1fc-e5e4-4cc9-b391-42a00bbeb61e" providerId="ADAL" clId="{CC739679-0342-41F9-B4BA-EFFDE45A2DCC}" dt="2021-10-01T18:01:41.547" v="17" actId="29295"/>
          <pc:sldLayoutMkLst>
            <pc:docMk/>
            <pc:sldMasterMk cId="3480813256" sldId="2147483660"/>
            <pc:sldLayoutMk cId="4086629170" sldId="2147483661"/>
          </pc:sldLayoutMkLst>
          <pc:picChg chg="add mod ord">
            <ac:chgData name="Kathrynanne Powell" userId="2b8ac1fc-e5e4-4cc9-b391-42a00bbeb61e" providerId="ADAL" clId="{CC739679-0342-41F9-B4BA-EFFDE45A2DCC}" dt="2021-10-01T18:01:41.547" v="17" actId="29295"/>
            <ac:picMkLst>
              <pc:docMk/>
              <pc:sldMasterMk cId="3480813256" sldId="2147483660"/>
              <pc:sldLayoutMk cId="4086629170" sldId="2147483661"/>
              <ac:picMk id="10" creationId="{9A87BCA7-D0D5-4357-85CB-B96B52974793}"/>
            </ac:picMkLst>
          </pc:picChg>
          <pc:picChg chg="del">
            <ac:chgData name="Kathrynanne Powell" userId="2b8ac1fc-e5e4-4cc9-b391-42a00bbeb61e" providerId="ADAL" clId="{CC739679-0342-41F9-B4BA-EFFDE45A2DCC}" dt="2021-10-01T18:00:23.212" v="0" actId="478"/>
            <ac:picMkLst>
              <pc:docMk/>
              <pc:sldMasterMk cId="3480813256" sldId="2147483660"/>
              <pc:sldLayoutMk cId="4086629170" sldId="2147483661"/>
              <ac:picMk id="17" creationId="{5AB94C20-B938-4658-84E0-62854947DB47}"/>
            </ac:picMkLst>
          </pc:picChg>
        </pc:sldLayoutChg>
      </pc:sldMasterChg>
    </pc:docChg>
  </pc:docChgLst>
  <pc:docChgLst>
    <pc:chgData name="Vanessa Helfrick Paulus" userId="31639b0a-d3f1-4131-9144-431f213b3c71" providerId="ADAL" clId="{996204AD-92C3-47B3-8D78-6CB9B812484D}"/>
    <pc:docChg chg="undo custSel modSld">
      <pc:chgData name="Vanessa Helfrick Paulus" userId="31639b0a-d3f1-4131-9144-431f213b3c71" providerId="ADAL" clId="{996204AD-92C3-47B3-8D78-6CB9B812484D}" dt="2022-01-17T19:43:35.703" v="3" actId="20577"/>
      <pc:docMkLst>
        <pc:docMk/>
      </pc:docMkLst>
      <pc:sldChg chg="modSp mod">
        <pc:chgData name="Vanessa Helfrick Paulus" userId="31639b0a-d3f1-4131-9144-431f213b3c71" providerId="ADAL" clId="{996204AD-92C3-47B3-8D78-6CB9B812484D}" dt="2022-01-17T19:43:35.703" v="3" actId="20577"/>
        <pc:sldMkLst>
          <pc:docMk/>
          <pc:sldMk cId="1339989012" sldId="261"/>
        </pc:sldMkLst>
        <pc:spChg chg="mod">
          <ac:chgData name="Vanessa Helfrick Paulus" userId="31639b0a-d3f1-4131-9144-431f213b3c71" providerId="ADAL" clId="{996204AD-92C3-47B3-8D78-6CB9B812484D}" dt="2022-01-17T19:43:35.703" v="3" actId="20577"/>
          <ac:spMkLst>
            <pc:docMk/>
            <pc:sldMk cId="1339989012" sldId="261"/>
            <ac:spMk id="6" creationId="{45E74F11-EC5C-46C5-80ED-242AEE688D70}"/>
          </ac:spMkLst>
        </pc:spChg>
      </pc:sldChg>
    </pc:docChg>
  </pc:docChgLst>
  <pc:docChgLst>
    <pc:chgData name="Lisa Watson" userId="27d80bf5-d0db-4f57-b9cf-c335a6815b2a" providerId="ADAL" clId="{EC439C1A-1356-45DF-A9ED-CF3EA4803186}"/>
    <pc:docChg chg="undo custSel modSld modMainMaster">
      <pc:chgData name="Lisa Watson" userId="27d80bf5-d0db-4f57-b9cf-c335a6815b2a" providerId="ADAL" clId="{EC439C1A-1356-45DF-A9ED-CF3EA4803186}" dt="2021-10-29T21:03:38.073" v="1573" actId="948"/>
      <pc:docMkLst>
        <pc:docMk/>
      </pc:docMkLst>
      <pc:sldChg chg="modSp mod modNotesTx">
        <pc:chgData name="Lisa Watson" userId="27d80bf5-d0db-4f57-b9cf-c335a6815b2a" providerId="ADAL" clId="{EC439C1A-1356-45DF-A9ED-CF3EA4803186}" dt="2021-10-29T19:53:33.967" v="31" actId="20577"/>
        <pc:sldMkLst>
          <pc:docMk/>
          <pc:sldMk cId="4081440341" sldId="256"/>
        </pc:sldMkLst>
        <pc:spChg chg="mod">
          <ac:chgData name="Lisa Watson" userId="27d80bf5-d0db-4f57-b9cf-c335a6815b2a" providerId="ADAL" clId="{EC439C1A-1356-45DF-A9ED-CF3EA4803186}" dt="2021-10-29T19:50:45.745" v="15" actId="1076"/>
          <ac:spMkLst>
            <pc:docMk/>
            <pc:sldMk cId="4081440341" sldId="256"/>
            <ac:spMk id="2" creationId="{43F4211D-871B-4EAA-911B-302243E4AFC9}"/>
          </ac:spMkLst>
        </pc:spChg>
        <pc:spChg chg="mod">
          <ac:chgData name="Lisa Watson" userId="27d80bf5-d0db-4f57-b9cf-c335a6815b2a" providerId="ADAL" clId="{EC439C1A-1356-45DF-A9ED-CF3EA4803186}" dt="2021-10-29T19:50:51.210" v="16" actId="1076"/>
          <ac:spMkLst>
            <pc:docMk/>
            <pc:sldMk cId="4081440341" sldId="256"/>
            <ac:spMk id="3" creationId="{DC466C30-396D-431D-98F0-18BE8638A6F3}"/>
          </ac:spMkLst>
        </pc:spChg>
      </pc:sldChg>
      <pc:sldChg chg="modSp mod modNotesTx">
        <pc:chgData name="Lisa Watson" userId="27d80bf5-d0db-4f57-b9cf-c335a6815b2a" providerId="ADAL" clId="{EC439C1A-1356-45DF-A9ED-CF3EA4803186}" dt="2021-10-29T21:03:38.073" v="1573" actId="948"/>
        <pc:sldMkLst>
          <pc:docMk/>
          <pc:sldMk cId="2237157189" sldId="269"/>
        </pc:sldMkLst>
        <pc:spChg chg="mod">
          <ac:chgData name="Lisa Watson" userId="27d80bf5-d0db-4f57-b9cf-c335a6815b2a" providerId="ADAL" clId="{EC439C1A-1356-45DF-A9ED-CF3EA4803186}" dt="2021-10-29T21:03:38.073" v="1573" actId="948"/>
          <ac:spMkLst>
            <pc:docMk/>
            <pc:sldMk cId="2237157189" sldId="269"/>
            <ac:spMk id="3" creationId="{7343278A-6230-4651-872D-F775E9A738F6}"/>
          </ac:spMkLst>
        </pc:spChg>
      </pc:sldChg>
      <pc:sldChg chg="modSp mod">
        <pc:chgData name="Lisa Watson" userId="27d80bf5-d0db-4f57-b9cf-c335a6815b2a" providerId="ADAL" clId="{EC439C1A-1356-45DF-A9ED-CF3EA4803186}" dt="2021-10-29T21:01:27.138" v="1517" actId="20577"/>
        <pc:sldMkLst>
          <pc:docMk/>
          <pc:sldMk cId="1964090487" sldId="270"/>
        </pc:sldMkLst>
        <pc:spChg chg="mod">
          <ac:chgData name="Lisa Watson" userId="27d80bf5-d0db-4f57-b9cf-c335a6815b2a" providerId="ADAL" clId="{EC439C1A-1356-45DF-A9ED-CF3EA4803186}" dt="2021-10-29T21:01:27.138" v="1517" actId="20577"/>
          <ac:spMkLst>
            <pc:docMk/>
            <pc:sldMk cId="1964090487" sldId="270"/>
            <ac:spMk id="3" creationId="{7343278A-6230-4651-872D-F775E9A738F6}"/>
          </ac:spMkLst>
        </pc:spChg>
      </pc:sldChg>
      <pc:sldChg chg="modNotesTx">
        <pc:chgData name="Lisa Watson" userId="27d80bf5-d0db-4f57-b9cf-c335a6815b2a" providerId="ADAL" clId="{EC439C1A-1356-45DF-A9ED-CF3EA4803186}" dt="2021-10-29T21:02:12.606" v="1549" actId="33524"/>
        <pc:sldMkLst>
          <pc:docMk/>
          <pc:sldMk cId="2307003090" sldId="271"/>
        </pc:sldMkLst>
      </pc:sldChg>
      <pc:sldChg chg="modSp mod">
        <pc:chgData name="Lisa Watson" userId="27d80bf5-d0db-4f57-b9cf-c335a6815b2a" providerId="ADAL" clId="{EC439C1A-1356-45DF-A9ED-CF3EA4803186}" dt="2021-10-29T19:53:09.342" v="29" actId="1076"/>
        <pc:sldMkLst>
          <pc:docMk/>
          <pc:sldMk cId="3739330125" sldId="274"/>
        </pc:sldMkLst>
        <pc:spChg chg="mod">
          <ac:chgData name="Lisa Watson" userId="27d80bf5-d0db-4f57-b9cf-c335a6815b2a" providerId="ADAL" clId="{EC439C1A-1356-45DF-A9ED-CF3EA4803186}" dt="2021-10-29T19:52:34.764" v="27" actId="1076"/>
          <ac:spMkLst>
            <pc:docMk/>
            <pc:sldMk cId="3739330125" sldId="274"/>
            <ac:spMk id="5" creationId="{8E268553-F8B8-45DC-997E-3153FDDDFA34}"/>
          </ac:spMkLst>
        </pc:spChg>
        <pc:spChg chg="mod">
          <ac:chgData name="Lisa Watson" userId="27d80bf5-d0db-4f57-b9cf-c335a6815b2a" providerId="ADAL" clId="{EC439C1A-1356-45DF-A9ED-CF3EA4803186}" dt="2021-10-29T19:53:09.342" v="29" actId="1076"/>
          <ac:spMkLst>
            <pc:docMk/>
            <pc:sldMk cId="3739330125" sldId="274"/>
            <ac:spMk id="6" creationId="{2586A583-C6C4-46FF-97D2-CCA834510842}"/>
          </ac:spMkLst>
        </pc:spChg>
        <pc:picChg chg="mod">
          <ac:chgData name="Lisa Watson" userId="27d80bf5-d0db-4f57-b9cf-c335a6815b2a" providerId="ADAL" clId="{EC439C1A-1356-45DF-A9ED-CF3EA4803186}" dt="2021-10-29T19:52:31.488" v="26" actId="1076"/>
          <ac:picMkLst>
            <pc:docMk/>
            <pc:sldMk cId="3739330125" sldId="274"/>
            <ac:picMk id="7" creationId="{9477F7D0-BC7F-4DD0-9C84-4BF617A644A8}"/>
          </ac:picMkLst>
        </pc:picChg>
      </pc:sldChg>
      <pc:sldChg chg="modSp mod modNotesTx">
        <pc:chgData name="Lisa Watson" userId="27d80bf5-d0db-4f57-b9cf-c335a6815b2a" providerId="ADAL" clId="{EC439C1A-1356-45DF-A9ED-CF3EA4803186}" dt="2021-10-29T20:06:09.900" v="53" actId="948"/>
        <pc:sldMkLst>
          <pc:docMk/>
          <pc:sldMk cId="3772224414" sldId="275"/>
        </pc:sldMkLst>
        <pc:spChg chg="mod">
          <ac:chgData name="Lisa Watson" userId="27d80bf5-d0db-4f57-b9cf-c335a6815b2a" providerId="ADAL" clId="{EC439C1A-1356-45DF-A9ED-CF3EA4803186}" dt="2021-10-29T19:52:57.382" v="28" actId="1076"/>
          <ac:spMkLst>
            <pc:docMk/>
            <pc:sldMk cId="3772224414" sldId="275"/>
            <ac:spMk id="6" creationId="{2586A583-C6C4-46FF-97D2-CCA834510842}"/>
          </ac:spMkLst>
        </pc:spChg>
      </pc:sldChg>
      <pc:sldChg chg="modNotesTx">
        <pc:chgData name="Lisa Watson" userId="27d80bf5-d0db-4f57-b9cf-c335a6815b2a" providerId="ADAL" clId="{EC439C1A-1356-45DF-A9ED-CF3EA4803186}" dt="2021-10-29T20:07:10.211" v="92" actId="20577"/>
        <pc:sldMkLst>
          <pc:docMk/>
          <pc:sldMk cId="3069747627" sldId="276"/>
        </pc:sldMkLst>
      </pc:sldChg>
      <pc:sldChg chg="modNotesTx">
        <pc:chgData name="Lisa Watson" userId="27d80bf5-d0db-4f57-b9cf-c335a6815b2a" providerId="ADAL" clId="{EC439C1A-1356-45DF-A9ED-CF3EA4803186}" dt="2021-10-29T20:57:20.472" v="654" actId="20577"/>
        <pc:sldMkLst>
          <pc:docMk/>
          <pc:sldMk cId="1683545624" sldId="277"/>
        </pc:sldMkLst>
      </pc:sldChg>
      <pc:sldMasterChg chg="modSldLayout">
        <pc:chgData name="Lisa Watson" userId="27d80bf5-d0db-4f57-b9cf-c335a6815b2a" providerId="ADAL" clId="{EC439C1A-1356-45DF-A9ED-CF3EA4803186}" dt="2021-10-29T19:50:34.807" v="14" actId="14100"/>
        <pc:sldMasterMkLst>
          <pc:docMk/>
          <pc:sldMasterMk cId="3480813256" sldId="2147483660"/>
        </pc:sldMasterMkLst>
        <pc:sldLayoutChg chg="addSp delSp modSp mod">
          <pc:chgData name="Lisa Watson" userId="27d80bf5-d0db-4f57-b9cf-c335a6815b2a" providerId="ADAL" clId="{EC439C1A-1356-45DF-A9ED-CF3EA4803186}" dt="2021-10-29T19:50:34.807" v="14" actId="14100"/>
          <pc:sldLayoutMkLst>
            <pc:docMk/>
            <pc:sldMasterMk cId="3480813256" sldId="2147483660"/>
            <pc:sldLayoutMk cId="4086629170" sldId="2147483661"/>
          </pc:sldLayoutMkLst>
          <pc:spChg chg="add del">
            <ac:chgData name="Lisa Watson" userId="27d80bf5-d0db-4f57-b9cf-c335a6815b2a" providerId="ADAL" clId="{EC439C1A-1356-45DF-A9ED-CF3EA4803186}" dt="2021-10-29T19:49:47.104" v="9" actId="11529"/>
            <ac:spMkLst>
              <pc:docMk/>
              <pc:sldMasterMk cId="3480813256" sldId="2147483660"/>
              <pc:sldLayoutMk cId="4086629170" sldId="2147483661"/>
              <ac:spMk id="12" creationId="{C6D88CC9-F9DE-4F67-A2CB-FE9D2CF2F313}"/>
            </ac:spMkLst>
          </pc:spChg>
          <pc:spChg chg="add mod">
            <ac:chgData name="Lisa Watson" userId="27d80bf5-d0db-4f57-b9cf-c335a6815b2a" providerId="ADAL" clId="{EC439C1A-1356-45DF-A9ED-CF3EA4803186}" dt="2021-10-29T19:49:47.104" v="9" actId="11529"/>
            <ac:spMkLst>
              <pc:docMk/>
              <pc:sldMasterMk cId="3480813256" sldId="2147483660"/>
              <pc:sldLayoutMk cId="4086629170" sldId="2147483661"/>
              <ac:spMk id="13" creationId="{8734F3CC-587B-4E59-9C4D-9276EE798BA5}"/>
            </ac:spMkLst>
          </pc:spChg>
          <pc:spChg chg="add del">
            <ac:chgData name="Lisa Watson" userId="27d80bf5-d0db-4f57-b9cf-c335a6815b2a" providerId="ADAL" clId="{EC439C1A-1356-45DF-A9ED-CF3EA4803186}" dt="2021-10-29T19:50:09.113" v="11" actId="11529"/>
            <ac:spMkLst>
              <pc:docMk/>
              <pc:sldMasterMk cId="3480813256" sldId="2147483660"/>
              <pc:sldLayoutMk cId="4086629170" sldId="2147483661"/>
              <ac:spMk id="14" creationId="{CB1F1694-D32A-4CAD-ABBC-6B879121D5D1}"/>
            </ac:spMkLst>
          </pc:spChg>
          <pc:spChg chg="add mod">
            <ac:chgData name="Lisa Watson" userId="27d80bf5-d0db-4f57-b9cf-c335a6815b2a" providerId="ADAL" clId="{EC439C1A-1356-45DF-A9ED-CF3EA4803186}" dt="2021-10-29T19:50:09.113" v="11" actId="11529"/>
            <ac:spMkLst>
              <pc:docMk/>
              <pc:sldMasterMk cId="3480813256" sldId="2147483660"/>
              <pc:sldLayoutMk cId="4086629170" sldId="2147483661"/>
              <ac:spMk id="15" creationId="{F4B19399-2ED2-4745-A725-9A596837864F}"/>
            </ac:spMkLst>
          </pc:spChg>
          <pc:picChg chg="add del">
            <ac:chgData name="Lisa Watson" userId="27d80bf5-d0db-4f57-b9cf-c335a6815b2a" providerId="ADAL" clId="{EC439C1A-1356-45DF-A9ED-CF3EA4803186}" dt="2021-10-29T19:48:57.963" v="2" actId="21"/>
            <ac:picMkLst>
              <pc:docMk/>
              <pc:sldMasterMk cId="3480813256" sldId="2147483660"/>
              <pc:sldLayoutMk cId="4086629170" sldId="2147483661"/>
              <ac:picMk id="9" creationId="{3CE988D9-95D5-4BE1-BDDA-705CEDF7AA69}"/>
            </ac:picMkLst>
          </pc:picChg>
          <pc:picChg chg="del">
            <ac:chgData name="Lisa Watson" userId="27d80bf5-d0db-4f57-b9cf-c335a6815b2a" providerId="ADAL" clId="{EC439C1A-1356-45DF-A9ED-CF3EA4803186}" dt="2021-10-29T19:48:07.613" v="0" actId="478"/>
            <ac:picMkLst>
              <pc:docMk/>
              <pc:sldMasterMk cId="3480813256" sldId="2147483660"/>
              <pc:sldLayoutMk cId="4086629170" sldId="2147483661"/>
              <ac:picMk id="10" creationId="{9A87BCA7-D0D5-4357-85CB-B96B52974793}"/>
            </ac:picMkLst>
          </pc:picChg>
          <pc:picChg chg="add mod ord">
            <ac:chgData name="Lisa Watson" userId="27d80bf5-d0db-4f57-b9cf-c335a6815b2a" providerId="ADAL" clId="{EC439C1A-1356-45DF-A9ED-CF3EA4803186}" dt="2021-10-29T19:50:34.807" v="14" actId="14100"/>
            <ac:picMkLst>
              <pc:docMk/>
              <pc:sldMasterMk cId="3480813256" sldId="2147483660"/>
              <pc:sldLayoutMk cId="4086629170" sldId="2147483661"/>
              <ac:picMk id="11" creationId="{5229D9C1-38C8-411F-9379-080E67F03267}"/>
            </ac:picMkLst>
          </pc:picChg>
        </pc:sldLayoutChg>
      </pc:sldMasterChg>
    </pc:docChg>
  </pc:docChgLst>
  <pc:docChgLst>
    <pc:chgData name="Valentina Conquista" userId="a4c232630392ae7f" providerId="LiveId" clId="{F1F4391E-CB93-4B84-BF2B-80115719EC7A}"/>
    <pc:docChg chg="undo custSel modSld">
      <pc:chgData name="Valentina Conquista" userId="a4c232630392ae7f" providerId="LiveId" clId="{F1F4391E-CB93-4B84-BF2B-80115719EC7A}" dt="2022-01-19T20:22:55.314" v="1042" actId="20577"/>
      <pc:docMkLst>
        <pc:docMk/>
      </pc:docMkLst>
      <pc:sldChg chg="addSp modSp mod modNotesTx">
        <pc:chgData name="Valentina Conquista" userId="a4c232630392ae7f" providerId="LiveId" clId="{F1F4391E-CB93-4B84-BF2B-80115719EC7A}" dt="2022-01-19T19:57:33.447" v="989" actId="790"/>
        <pc:sldMkLst>
          <pc:docMk/>
          <pc:sldMk cId="4081440341" sldId="256"/>
        </pc:sldMkLst>
        <pc:spChg chg="mod">
          <ac:chgData name="Valentina Conquista" userId="a4c232630392ae7f" providerId="LiveId" clId="{F1F4391E-CB93-4B84-BF2B-80115719EC7A}" dt="2022-01-19T19:53:46.565" v="964" actId="20577"/>
          <ac:spMkLst>
            <pc:docMk/>
            <pc:sldMk cId="4081440341" sldId="256"/>
            <ac:spMk id="2" creationId="{43F4211D-871B-4EAA-911B-302243E4AFC9}"/>
          </ac:spMkLst>
        </pc:spChg>
        <pc:spChg chg="mod">
          <ac:chgData name="Valentina Conquista" userId="a4c232630392ae7f" providerId="LiveId" clId="{F1F4391E-CB93-4B84-BF2B-80115719EC7A}" dt="2022-01-19T18:05:49.763" v="19"/>
          <ac:spMkLst>
            <pc:docMk/>
            <pc:sldMk cId="4081440341" sldId="256"/>
            <ac:spMk id="3" creationId="{DC466C30-396D-431D-98F0-18BE8638A6F3}"/>
          </ac:spMkLst>
        </pc:spChg>
        <pc:spChg chg="mod">
          <ac:chgData name="Valentina Conquista" userId="a4c232630392ae7f" providerId="LiveId" clId="{F1F4391E-CB93-4B84-BF2B-80115719EC7A}" dt="2022-01-19T19:57:33.447" v="989" actId="790"/>
          <ac:spMkLst>
            <pc:docMk/>
            <pc:sldMk cId="4081440341" sldId="256"/>
            <ac:spMk id="4" creationId="{BD962BB1-25FA-46D7-B825-539C848DC7E4}"/>
          </ac:spMkLst>
        </pc:spChg>
        <pc:spChg chg="add mod">
          <ac:chgData name="Valentina Conquista" userId="a4c232630392ae7f" providerId="LiveId" clId="{F1F4391E-CB93-4B84-BF2B-80115719EC7A}" dt="2022-01-19T18:07:38.723" v="58" actId="1076"/>
          <ac:spMkLst>
            <pc:docMk/>
            <pc:sldMk cId="4081440341" sldId="256"/>
            <ac:spMk id="5" creationId="{90F895B5-A241-48BC-A387-C63720EBC69B}"/>
          </ac:spMkLst>
        </pc:spChg>
      </pc:sldChg>
      <pc:sldChg chg="addSp modSp mod modNotesTx">
        <pc:chgData name="Valentina Conquista" userId="a4c232630392ae7f" providerId="LiveId" clId="{F1F4391E-CB93-4B84-BF2B-80115719EC7A}" dt="2022-01-19T18:26:58.715" v="402" actId="20577"/>
        <pc:sldMkLst>
          <pc:docMk/>
          <pc:sldMk cId="3270854615" sldId="257"/>
        </pc:sldMkLst>
        <pc:spChg chg="mod">
          <ac:chgData name="Valentina Conquista" userId="a4c232630392ae7f" providerId="LiveId" clId="{F1F4391E-CB93-4B84-BF2B-80115719EC7A}" dt="2022-01-19T18:10:55.601" v="96" actId="790"/>
          <ac:spMkLst>
            <pc:docMk/>
            <pc:sldMk cId="3270854615" sldId="257"/>
            <ac:spMk id="2" creationId="{BDBF9CF8-7A90-4C5F-901E-37DCD641F70D}"/>
          </ac:spMkLst>
        </pc:spChg>
        <pc:spChg chg="mod">
          <ac:chgData name="Valentina Conquista" userId="a4c232630392ae7f" providerId="LiveId" clId="{F1F4391E-CB93-4B84-BF2B-80115719EC7A}" dt="2022-01-19T18:26:58.715" v="402" actId="20577"/>
          <ac:spMkLst>
            <pc:docMk/>
            <pc:sldMk cId="3270854615" sldId="257"/>
            <ac:spMk id="3" creationId="{3009413C-6FB2-4B05-B0F3-2D827D903DD3}"/>
          </ac:spMkLst>
        </pc:spChg>
        <pc:spChg chg="mod">
          <ac:chgData name="Valentina Conquista" userId="a4c232630392ae7f" providerId="LiveId" clId="{F1F4391E-CB93-4B84-BF2B-80115719EC7A}" dt="2022-01-19T18:10:59.171" v="97" actId="790"/>
          <ac:spMkLst>
            <pc:docMk/>
            <pc:sldMk cId="3270854615" sldId="257"/>
            <ac:spMk id="4" creationId="{B33F94B5-833A-45B8-A3F4-6A216BF076E7}"/>
          </ac:spMkLst>
        </pc:spChg>
        <pc:spChg chg="mod">
          <ac:chgData name="Valentina Conquista" userId="a4c232630392ae7f" providerId="LiveId" clId="{F1F4391E-CB93-4B84-BF2B-80115719EC7A}" dt="2022-01-19T18:11:02.832" v="98" actId="790"/>
          <ac:spMkLst>
            <pc:docMk/>
            <pc:sldMk cId="3270854615" sldId="257"/>
            <ac:spMk id="5" creationId="{0031334A-5E73-46D4-9297-FA7CB1F1D559}"/>
          </ac:spMkLst>
        </pc:spChg>
        <pc:spChg chg="add mod">
          <ac:chgData name="Valentina Conquista" userId="a4c232630392ae7f" providerId="LiveId" clId="{F1F4391E-CB93-4B84-BF2B-80115719EC7A}" dt="2022-01-19T18:10:48.897" v="95" actId="1076"/>
          <ac:spMkLst>
            <pc:docMk/>
            <pc:sldMk cId="3270854615" sldId="257"/>
            <ac:spMk id="6" creationId="{8BA2C3A9-CEE1-47F4-9615-7BFB6C7BE009}"/>
          </ac:spMkLst>
        </pc:spChg>
      </pc:sldChg>
      <pc:sldChg chg="addSp modSp mod modNotesTx">
        <pc:chgData name="Valentina Conquista" userId="a4c232630392ae7f" providerId="LiveId" clId="{F1F4391E-CB93-4B84-BF2B-80115719EC7A}" dt="2022-01-19T20:18:42.505" v="1036" actId="20577"/>
        <pc:sldMkLst>
          <pc:docMk/>
          <pc:sldMk cId="2657730720" sldId="260"/>
        </pc:sldMkLst>
        <pc:spChg chg="mod">
          <ac:chgData name="Valentina Conquista" userId="a4c232630392ae7f" providerId="LiveId" clId="{F1F4391E-CB93-4B84-BF2B-80115719EC7A}" dt="2022-01-19T19:58:23.732" v="995" actId="790"/>
          <ac:spMkLst>
            <pc:docMk/>
            <pc:sldMk cId="2657730720" sldId="260"/>
            <ac:spMk id="4" creationId="{F2E5E565-8F80-441C-8DF9-E7C268597332}"/>
          </ac:spMkLst>
        </pc:spChg>
        <pc:spChg chg="mod">
          <ac:chgData name="Valentina Conquista" userId="a4c232630392ae7f" providerId="LiveId" clId="{F1F4391E-CB93-4B84-BF2B-80115719EC7A}" dt="2022-01-19T20:18:42.505" v="1036" actId="20577"/>
          <ac:spMkLst>
            <pc:docMk/>
            <pc:sldMk cId="2657730720" sldId="260"/>
            <ac:spMk id="6" creationId="{F0B49E81-9374-4A3A-9908-C266BE291E03}"/>
          </ac:spMkLst>
        </pc:spChg>
        <pc:spChg chg="add mod">
          <ac:chgData name="Valentina Conquista" userId="a4c232630392ae7f" providerId="LiveId" clId="{F1F4391E-CB93-4B84-BF2B-80115719EC7A}" dt="2022-01-19T19:41:11.586" v="837"/>
          <ac:spMkLst>
            <pc:docMk/>
            <pc:sldMk cId="2657730720" sldId="260"/>
            <ac:spMk id="7" creationId="{2D32AFE8-6CD2-4F13-96CC-C7752AF74AD4}"/>
          </ac:spMkLst>
        </pc:spChg>
      </pc:sldChg>
      <pc:sldChg chg="addSp modSp mod modNotesTx">
        <pc:chgData name="Valentina Conquista" userId="a4c232630392ae7f" providerId="LiveId" clId="{F1F4391E-CB93-4B84-BF2B-80115719EC7A}" dt="2022-01-19T19:53:23.530" v="957" actId="20577"/>
        <pc:sldMkLst>
          <pc:docMk/>
          <pc:sldMk cId="1339989012" sldId="261"/>
        </pc:sldMkLst>
        <pc:spChg chg="mod">
          <ac:chgData name="Valentina Conquista" userId="a4c232630392ae7f" providerId="LiveId" clId="{F1F4391E-CB93-4B84-BF2B-80115719EC7A}" dt="2022-01-19T19:52:19.556" v="936" actId="14100"/>
          <ac:spMkLst>
            <pc:docMk/>
            <pc:sldMk cId="1339989012" sldId="261"/>
            <ac:spMk id="2" creationId="{3E3EB2BC-7D22-415A-AFD8-6CD4E8F0E14C}"/>
          </ac:spMkLst>
        </pc:spChg>
        <pc:spChg chg="add mod">
          <ac:chgData name="Valentina Conquista" userId="a4c232630392ae7f" providerId="LiveId" clId="{F1F4391E-CB93-4B84-BF2B-80115719EC7A}" dt="2022-01-19T19:41:19.170" v="839" actId="1076"/>
          <ac:spMkLst>
            <pc:docMk/>
            <pc:sldMk cId="1339989012" sldId="261"/>
            <ac:spMk id="4" creationId="{25F938A8-A920-4FA7-9705-180EE9E20642}"/>
          </ac:spMkLst>
        </pc:spChg>
        <pc:spChg chg="mod">
          <ac:chgData name="Valentina Conquista" userId="a4c232630392ae7f" providerId="LiveId" clId="{F1F4391E-CB93-4B84-BF2B-80115719EC7A}" dt="2022-01-19T19:52:42.468" v="949" actId="20577"/>
          <ac:spMkLst>
            <pc:docMk/>
            <pc:sldMk cId="1339989012" sldId="261"/>
            <ac:spMk id="6" creationId="{45E74F11-EC5C-46C5-80ED-242AEE688D70}"/>
          </ac:spMkLst>
        </pc:spChg>
      </pc:sldChg>
      <pc:sldChg chg="addSp modSp mod modNotesTx">
        <pc:chgData name="Valentina Conquista" userId="a4c232630392ae7f" providerId="LiveId" clId="{F1F4391E-CB93-4B84-BF2B-80115719EC7A}" dt="2022-01-19T20:18:21.294" v="1027" actId="20577"/>
        <pc:sldMkLst>
          <pc:docMk/>
          <pc:sldMk cId="1824850690" sldId="268"/>
        </pc:sldMkLst>
        <pc:spChg chg="mod">
          <ac:chgData name="Valentina Conquista" userId="a4c232630392ae7f" providerId="LiveId" clId="{F1F4391E-CB93-4B84-BF2B-80115719EC7A}" dt="2022-01-19T19:40:55.870" v="814" actId="790"/>
          <ac:spMkLst>
            <pc:docMk/>
            <pc:sldMk cId="1824850690" sldId="268"/>
            <ac:spMk id="4" creationId="{F2E5E565-8F80-441C-8DF9-E7C268597332}"/>
          </ac:spMkLst>
        </pc:spChg>
        <pc:spChg chg="add mod">
          <ac:chgData name="Valentina Conquista" userId="a4c232630392ae7f" providerId="LiveId" clId="{F1F4391E-CB93-4B84-BF2B-80115719EC7A}" dt="2022-01-19T19:40:48.644" v="813"/>
          <ac:spMkLst>
            <pc:docMk/>
            <pc:sldMk cId="1824850690" sldId="268"/>
            <ac:spMk id="5" creationId="{B75C4174-9D9A-4A16-81BA-3405AA0911E2}"/>
          </ac:spMkLst>
        </pc:spChg>
        <pc:spChg chg="mod">
          <ac:chgData name="Valentina Conquista" userId="a4c232630392ae7f" providerId="LiveId" clId="{F1F4391E-CB93-4B84-BF2B-80115719EC7A}" dt="2022-01-19T20:18:14.845" v="1018" actId="20577"/>
          <ac:spMkLst>
            <pc:docMk/>
            <pc:sldMk cId="1824850690" sldId="268"/>
            <ac:spMk id="6" creationId="{6AC7DF05-A8B8-4053-994E-0ABFE61D9E7D}"/>
          </ac:spMkLst>
        </pc:spChg>
      </pc:sldChg>
      <pc:sldChg chg="addSp modSp mod modNotesTx">
        <pc:chgData name="Valentina Conquista" userId="a4c232630392ae7f" providerId="LiveId" clId="{F1F4391E-CB93-4B84-BF2B-80115719EC7A}" dt="2022-01-19T19:53:32.728" v="958" actId="790"/>
        <pc:sldMkLst>
          <pc:docMk/>
          <pc:sldMk cId="2237157189" sldId="269"/>
        </pc:sldMkLst>
        <pc:spChg chg="mod">
          <ac:chgData name="Valentina Conquista" userId="a4c232630392ae7f" providerId="LiveId" clId="{F1F4391E-CB93-4B84-BF2B-80115719EC7A}" dt="2022-01-19T19:53:32.728" v="958" actId="790"/>
          <ac:spMkLst>
            <pc:docMk/>
            <pc:sldMk cId="2237157189" sldId="269"/>
            <ac:spMk id="2" creationId="{F032C693-F876-4380-9369-75764D9615EF}"/>
          </ac:spMkLst>
        </pc:spChg>
        <pc:spChg chg="mod">
          <ac:chgData name="Valentina Conquista" userId="a4c232630392ae7f" providerId="LiveId" clId="{F1F4391E-CB93-4B84-BF2B-80115719EC7A}" dt="2022-01-19T19:46:22.092" v="881"/>
          <ac:spMkLst>
            <pc:docMk/>
            <pc:sldMk cId="2237157189" sldId="269"/>
            <ac:spMk id="3" creationId="{7343278A-6230-4651-872D-F775E9A738F6}"/>
          </ac:spMkLst>
        </pc:spChg>
        <pc:spChg chg="add mod">
          <ac:chgData name="Valentina Conquista" userId="a4c232630392ae7f" providerId="LiveId" clId="{F1F4391E-CB93-4B84-BF2B-80115719EC7A}" dt="2022-01-19T19:41:03.991" v="834"/>
          <ac:spMkLst>
            <pc:docMk/>
            <pc:sldMk cId="2237157189" sldId="269"/>
            <ac:spMk id="4" creationId="{B75FACF3-1C3D-48DF-8C88-B155D33321C7}"/>
          </ac:spMkLst>
        </pc:spChg>
      </pc:sldChg>
      <pc:sldChg chg="addSp modSp mod modNotesTx">
        <pc:chgData name="Valentina Conquista" userId="a4c232630392ae7f" providerId="LiveId" clId="{F1F4391E-CB93-4B84-BF2B-80115719EC7A}" dt="2022-01-19T19:49:14.279" v="890" actId="790"/>
        <pc:sldMkLst>
          <pc:docMk/>
          <pc:sldMk cId="1964090487" sldId="270"/>
        </pc:sldMkLst>
        <pc:spChg chg="mod">
          <ac:chgData name="Valentina Conquista" userId="a4c232630392ae7f" providerId="LiveId" clId="{F1F4391E-CB93-4B84-BF2B-80115719EC7A}" dt="2022-01-19T19:49:02.353" v="888" actId="790"/>
          <ac:spMkLst>
            <pc:docMk/>
            <pc:sldMk cId="1964090487" sldId="270"/>
            <ac:spMk id="2" creationId="{F032C693-F876-4380-9369-75764D9615EF}"/>
          </ac:spMkLst>
        </pc:spChg>
        <pc:spChg chg="mod">
          <ac:chgData name="Valentina Conquista" userId="a4c232630392ae7f" providerId="LiveId" clId="{F1F4391E-CB93-4B84-BF2B-80115719EC7A}" dt="2022-01-19T19:48:59.187" v="887" actId="790"/>
          <ac:spMkLst>
            <pc:docMk/>
            <pc:sldMk cId="1964090487" sldId="270"/>
            <ac:spMk id="3" creationId="{7343278A-6230-4651-872D-F775E9A738F6}"/>
          </ac:spMkLst>
        </pc:spChg>
        <pc:spChg chg="add mod">
          <ac:chgData name="Valentina Conquista" userId="a4c232630392ae7f" providerId="LiveId" clId="{F1F4391E-CB93-4B84-BF2B-80115719EC7A}" dt="2022-01-19T19:41:06.211" v="835"/>
          <ac:spMkLst>
            <pc:docMk/>
            <pc:sldMk cId="1964090487" sldId="270"/>
            <ac:spMk id="4" creationId="{DBAF7FEA-BFFE-48F7-B618-98479A5EC0D7}"/>
          </ac:spMkLst>
        </pc:spChg>
      </pc:sldChg>
      <pc:sldChg chg="addSp modSp mod modNotesTx">
        <pc:chgData name="Valentina Conquista" userId="a4c232630392ae7f" providerId="LiveId" clId="{F1F4391E-CB93-4B84-BF2B-80115719EC7A}" dt="2022-01-19T19:51:20.966" v="894"/>
        <pc:sldMkLst>
          <pc:docMk/>
          <pc:sldMk cId="2307003090" sldId="271"/>
        </pc:sldMkLst>
        <pc:spChg chg="mod">
          <ac:chgData name="Valentina Conquista" userId="a4c232630392ae7f" providerId="LiveId" clId="{F1F4391E-CB93-4B84-BF2B-80115719EC7A}" dt="2022-01-19T19:49:28.723" v="892" actId="790"/>
          <ac:spMkLst>
            <pc:docMk/>
            <pc:sldMk cId="2307003090" sldId="271"/>
            <ac:spMk id="2" creationId="{F032C693-F876-4380-9369-75764D9615EF}"/>
          </ac:spMkLst>
        </pc:spChg>
        <pc:spChg chg="mod">
          <ac:chgData name="Valentina Conquista" userId="a4c232630392ae7f" providerId="LiveId" clId="{F1F4391E-CB93-4B84-BF2B-80115719EC7A}" dt="2022-01-19T19:49:59.375" v="893"/>
          <ac:spMkLst>
            <pc:docMk/>
            <pc:sldMk cId="2307003090" sldId="271"/>
            <ac:spMk id="3" creationId="{7343278A-6230-4651-872D-F775E9A738F6}"/>
          </ac:spMkLst>
        </pc:spChg>
        <pc:spChg chg="add mod">
          <ac:chgData name="Valentina Conquista" userId="a4c232630392ae7f" providerId="LiveId" clId="{F1F4391E-CB93-4B84-BF2B-80115719EC7A}" dt="2022-01-19T19:41:08.547" v="836"/>
          <ac:spMkLst>
            <pc:docMk/>
            <pc:sldMk cId="2307003090" sldId="271"/>
            <ac:spMk id="4" creationId="{27922415-1B28-4B12-94C4-FD7788FAA095}"/>
          </ac:spMkLst>
        </pc:spChg>
      </pc:sldChg>
      <pc:sldChg chg="addSp modSp mod modNotesTx">
        <pc:chgData name="Valentina Conquista" userId="a4c232630392ae7f" providerId="LiveId" clId="{F1F4391E-CB93-4B84-BF2B-80115719EC7A}" dt="2022-01-19T20:17:42.780" v="1004" actId="20577"/>
        <pc:sldMkLst>
          <pc:docMk/>
          <pc:sldMk cId="3823497793" sldId="272"/>
        </pc:sldMkLst>
        <pc:spChg chg="mod">
          <ac:chgData name="Valentina Conquista" userId="a4c232630392ae7f" providerId="LiveId" clId="{F1F4391E-CB93-4B84-BF2B-80115719EC7A}" dt="2022-01-19T18:20:53.270" v="195" actId="790"/>
          <ac:spMkLst>
            <pc:docMk/>
            <pc:sldMk cId="3823497793" sldId="272"/>
            <ac:spMk id="4" creationId="{F2E5E565-8F80-441C-8DF9-E7C268597332}"/>
          </ac:spMkLst>
        </pc:spChg>
        <pc:spChg chg="mod">
          <ac:chgData name="Valentina Conquista" userId="a4c232630392ae7f" providerId="LiveId" clId="{F1F4391E-CB93-4B84-BF2B-80115719EC7A}" dt="2022-01-19T18:20:57.276" v="196" actId="790"/>
          <ac:spMkLst>
            <pc:docMk/>
            <pc:sldMk cId="3823497793" sldId="272"/>
            <ac:spMk id="5" creationId="{D1C66E0D-7762-431B-AF39-FB6FA7C40A77}"/>
          </ac:spMkLst>
        </pc:spChg>
        <pc:spChg chg="mod">
          <ac:chgData name="Valentina Conquista" userId="a4c232630392ae7f" providerId="LiveId" clId="{F1F4391E-CB93-4B84-BF2B-80115719EC7A}" dt="2022-01-19T20:17:42.780" v="1004" actId="20577"/>
          <ac:spMkLst>
            <pc:docMk/>
            <pc:sldMk cId="3823497793" sldId="272"/>
            <ac:spMk id="6" creationId="{95DFC9C6-2104-47E9-8D30-E6326F848AED}"/>
          </ac:spMkLst>
        </pc:spChg>
        <pc:spChg chg="add mod">
          <ac:chgData name="Valentina Conquista" userId="a4c232630392ae7f" providerId="LiveId" clId="{F1F4391E-CB93-4B84-BF2B-80115719EC7A}" dt="2022-01-19T18:20:44.791" v="193"/>
          <ac:spMkLst>
            <pc:docMk/>
            <pc:sldMk cId="3823497793" sldId="272"/>
            <ac:spMk id="7" creationId="{F6B4ED2F-F063-41E0-B604-A3E04F6BE98B}"/>
          </ac:spMkLst>
        </pc:spChg>
      </pc:sldChg>
      <pc:sldChg chg="addSp modSp mod modNotesTx">
        <pc:chgData name="Valentina Conquista" userId="a4c232630392ae7f" providerId="LiveId" clId="{F1F4391E-CB93-4B84-BF2B-80115719EC7A}" dt="2022-01-19T18:26:55.752" v="401" actId="20577"/>
        <pc:sldMkLst>
          <pc:docMk/>
          <pc:sldMk cId="749262999" sldId="273"/>
        </pc:sldMkLst>
        <pc:spChg chg="mod">
          <ac:chgData name="Valentina Conquista" userId="a4c232630392ae7f" providerId="LiveId" clId="{F1F4391E-CB93-4B84-BF2B-80115719EC7A}" dt="2022-01-19T18:11:55.492" v="101"/>
          <ac:spMkLst>
            <pc:docMk/>
            <pc:sldMk cId="749262999" sldId="273"/>
            <ac:spMk id="2" creationId="{D9EACF58-5836-4EFA-8556-0883A7500F45}"/>
          </ac:spMkLst>
        </pc:spChg>
        <pc:spChg chg="mod">
          <ac:chgData name="Valentina Conquista" userId="a4c232630392ae7f" providerId="LiveId" clId="{F1F4391E-CB93-4B84-BF2B-80115719EC7A}" dt="2022-01-19T18:26:50.220" v="395" actId="20577"/>
          <ac:spMkLst>
            <pc:docMk/>
            <pc:sldMk cId="749262999" sldId="273"/>
            <ac:spMk id="3" creationId="{1E1DBC82-D99E-49DD-BCF1-29FE31845A26}"/>
          </ac:spMkLst>
        </pc:spChg>
        <pc:spChg chg="mod">
          <ac:chgData name="Valentina Conquista" userId="a4c232630392ae7f" providerId="LiveId" clId="{F1F4391E-CB93-4B84-BF2B-80115719EC7A}" dt="2022-01-19T18:12:37.988" v="104" actId="790"/>
          <ac:spMkLst>
            <pc:docMk/>
            <pc:sldMk cId="749262999" sldId="273"/>
            <ac:spMk id="5" creationId="{93C56DE5-401A-4EED-9918-736A3E5C4C18}"/>
          </ac:spMkLst>
        </pc:spChg>
        <pc:spChg chg="add mod">
          <ac:chgData name="Valentina Conquista" userId="a4c232630392ae7f" providerId="LiveId" clId="{F1F4391E-CB93-4B84-BF2B-80115719EC7A}" dt="2022-01-19T18:12:44.180" v="105"/>
          <ac:spMkLst>
            <pc:docMk/>
            <pc:sldMk cId="749262999" sldId="273"/>
            <ac:spMk id="6" creationId="{7DCC2E60-DC80-42A3-B91B-4C2F584BC987}"/>
          </ac:spMkLst>
        </pc:spChg>
      </pc:sldChg>
      <pc:sldChg chg="addSp modSp mod modNotesTx">
        <pc:chgData name="Valentina Conquista" userId="a4c232630392ae7f" providerId="LiveId" clId="{F1F4391E-CB93-4B84-BF2B-80115719EC7A}" dt="2022-01-19T20:22:55.314" v="1042" actId="20577"/>
        <pc:sldMkLst>
          <pc:docMk/>
          <pc:sldMk cId="3739330125" sldId="274"/>
        </pc:sldMkLst>
        <pc:spChg chg="mod">
          <ac:chgData name="Valentina Conquista" userId="a4c232630392ae7f" providerId="LiveId" clId="{F1F4391E-CB93-4B84-BF2B-80115719EC7A}" dt="2022-01-19T19:10:46.855" v="569" actId="20577"/>
          <ac:spMkLst>
            <pc:docMk/>
            <pc:sldMk cId="3739330125" sldId="274"/>
            <ac:spMk id="4" creationId="{E7DDA3B7-4492-4DE4-9EB7-20B36604EAD2}"/>
          </ac:spMkLst>
        </pc:spChg>
        <pc:spChg chg="mod">
          <ac:chgData name="Valentina Conquista" userId="a4c232630392ae7f" providerId="LiveId" clId="{F1F4391E-CB93-4B84-BF2B-80115719EC7A}" dt="2022-01-19T20:17:56.908" v="1008" actId="404"/>
          <ac:spMkLst>
            <pc:docMk/>
            <pc:sldMk cId="3739330125" sldId="274"/>
            <ac:spMk id="5" creationId="{8E268553-F8B8-45DC-997E-3153FDDDFA34}"/>
          </ac:spMkLst>
        </pc:spChg>
        <pc:spChg chg="mod">
          <ac:chgData name="Valentina Conquista" userId="a4c232630392ae7f" providerId="LiveId" clId="{F1F4391E-CB93-4B84-BF2B-80115719EC7A}" dt="2022-01-19T18:49:29.890" v="471" actId="14100"/>
          <ac:spMkLst>
            <pc:docMk/>
            <pc:sldMk cId="3739330125" sldId="274"/>
            <ac:spMk id="6" creationId="{2586A583-C6C4-46FF-97D2-CCA834510842}"/>
          </ac:spMkLst>
        </pc:spChg>
        <pc:spChg chg="add mod">
          <ac:chgData name="Valentina Conquista" userId="a4c232630392ae7f" providerId="LiveId" clId="{F1F4391E-CB93-4B84-BF2B-80115719EC7A}" dt="2022-01-19T18:27:33.876" v="429"/>
          <ac:spMkLst>
            <pc:docMk/>
            <pc:sldMk cId="3739330125" sldId="274"/>
            <ac:spMk id="8" creationId="{EDAB5164-D63B-4C2A-B134-A2BE1C603318}"/>
          </ac:spMkLst>
        </pc:spChg>
        <pc:picChg chg="mod">
          <ac:chgData name="Valentina Conquista" userId="a4c232630392ae7f" providerId="LiveId" clId="{F1F4391E-CB93-4B84-BF2B-80115719EC7A}" dt="2022-01-19T20:18:05.706" v="1009" actId="1076"/>
          <ac:picMkLst>
            <pc:docMk/>
            <pc:sldMk cId="3739330125" sldId="274"/>
            <ac:picMk id="7" creationId="{9477F7D0-BC7F-4DD0-9C84-4BF617A644A8}"/>
          </ac:picMkLst>
        </pc:picChg>
      </pc:sldChg>
      <pc:sldChg chg="addSp modSp mod modNotesTx">
        <pc:chgData name="Valentina Conquista" userId="a4c232630392ae7f" providerId="LiveId" clId="{F1F4391E-CB93-4B84-BF2B-80115719EC7A}" dt="2022-01-19T19:57:53.294" v="991" actId="790"/>
        <pc:sldMkLst>
          <pc:docMk/>
          <pc:sldMk cId="3772224414" sldId="275"/>
        </pc:sldMkLst>
        <pc:spChg chg="mod">
          <ac:chgData name="Valentina Conquista" userId="a4c232630392ae7f" providerId="LiveId" clId="{F1F4391E-CB93-4B84-BF2B-80115719EC7A}" dt="2022-01-19T19:14:06.911" v="640" actId="255"/>
          <ac:spMkLst>
            <pc:docMk/>
            <pc:sldMk cId="3772224414" sldId="275"/>
            <ac:spMk id="2" creationId="{C7CC20E4-9083-4B3D-8BC2-94C4173FD9DE}"/>
          </ac:spMkLst>
        </pc:spChg>
        <pc:spChg chg="mod">
          <ac:chgData name="Valentina Conquista" userId="a4c232630392ae7f" providerId="LiveId" clId="{F1F4391E-CB93-4B84-BF2B-80115719EC7A}" dt="2022-01-19T19:10:49.924" v="570" actId="313"/>
          <ac:spMkLst>
            <pc:docMk/>
            <pc:sldMk cId="3772224414" sldId="275"/>
            <ac:spMk id="4" creationId="{E7DDA3B7-4492-4DE4-9EB7-20B36604EAD2}"/>
          </ac:spMkLst>
        </pc:spChg>
        <pc:spChg chg="mod">
          <ac:chgData name="Valentina Conquista" userId="a4c232630392ae7f" providerId="LiveId" clId="{F1F4391E-CB93-4B84-BF2B-80115719EC7A}" dt="2022-01-19T19:13:43.651" v="637" actId="20577"/>
          <ac:spMkLst>
            <pc:docMk/>
            <pc:sldMk cId="3772224414" sldId="275"/>
            <ac:spMk id="5" creationId="{8E268553-F8B8-45DC-997E-3153FDDDFA34}"/>
          </ac:spMkLst>
        </pc:spChg>
        <pc:spChg chg="add mod">
          <ac:chgData name="Valentina Conquista" userId="a4c232630392ae7f" providerId="LiveId" clId="{F1F4391E-CB93-4B84-BF2B-80115719EC7A}" dt="2022-01-19T19:14:14.682" v="641"/>
          <ac:spMkLst>
            <pc:docMk/>
            <pc:sldMk cId="3772224414" sldId="275"/>
            <ac:spMk id="7" creationId="{5257FFBB-5CAC-409D-8CE1-7B33307828FF}"/>
          </ac:spMkLst>
        </pc:spChg>
      </pc:sldChg>
      <pc:sldChg chg="addSp modSp mod modNotesTx">
        <pc:chgData name="Valentina Conquista" userId="a4c232630392ae7f" providerId="LiveId" clId="{F1F4391E-CB93-4B84-BF2B-80115719EC7A}" dt="2022-01-19T19:58:03.198" v="993" actId="14100"/>
        <pc:sldMkLst>
          <pc:docMk/>
          <pc:sldMk cId="3069747627" sldId="276"/>
        </pc:sldMkLst>
        <pc:spChg chg="mod">
          <ac:chgData name="Valentina Conquista" userId="a4c232630392ae7f" providerId="LiveId" clId="{F1F4391E-CB93-4B84-BF2B-80115719EC7A}" dt="2022-01-19T19:54:05.913" v="971" actId="790"/>
          <ac:spMkLst>
            <pc:docMk/>
            <pc:sldMk cId="3069747627" sldId="276"/>
            <ac:spMk id="4" creationId="{E7DDA3B7-4492-4DE4-9EB7-20B36604EAD2}"/>
          </ac:spMkLst>
        </pc:spChg>
        <pc:spChg chg="mod">
          <ac:chgData name="Valentina Conquista" userId="a4c232630392ae7f" providerId="LiveId" clId="{F1F4391E-CB93-4B84-BF2B-80115719EC7A}" dt="2022-01-19T19:58:03.198" v="993" actId="14100"/>
          <ac:spMkLst>
            <pc:docMk/>
            <pc:sldMk cId="3069747627" sldId="276"/>
            <ac:spMk id="5" creationId="{8E268553-F8B8-45DC-997E-3153FDDDFA34}"/>
          </ac:spMkLst>
        </pc:spChg>
        <pc:spChg chg="add mod">
          <ac:chgData name="Valentina Conquista" userId="a4c232630392ae7f" providerId="LiveId" clId="{F1F4391E-CB93-4B84-BF2B-80115719EC7A}" dt="2022-01-19T19:31:01.103" v="703"/>
          <ac:spMkLst>
            <pc:docMk/>
            <pc:sldMk cId="3069747627" sldId="276"/>
            <ac:spMk id="6" creationId="{EE9C914E-E22E-409C-96CD-20E866AF5519}"/>
          </ac:spMkLst>
        </pc:spChg>
        <pc:graphicFrameChg chg="mod">
          <ac:chgData name="Valentina Conquista" userId="a4c232630392ae7f" providerId="LiveId" clId="{F1F4391E-CB93-4B84-BF2B-80115719EC7A}" dt="2022-01-19T19:33:55.461" v="767" actId="20577"/>
          <ac:graphicFrameMkLst>
            <pc:docMk/>
            <pc:sldMk cId="3069747627" sldId="276"/>
            <ac:graphicFrameMk id="7" creationId="{6E8B191D-4232-4BF7-9413-03F392E325F6}"/>
          </ac:graphicFrameMkLst>
        </pc:graphicFrameChg>
      </pc:sldChg>
      <pc:sldChg chg="addSp modSp mod modNotesTx">
        <pc:chgData name="Valentina Conquista" userId="a4c232630392ae7f" providerId="LiveId" clId="{F1F4391E-CB93-4B84-BF2B-80115719EC7A}" dt="2022-01-19T19:58:12.172" v="994" actId="790"/>
        <pc:sldMkLst>
          <pc:docMk/>
          <pc:sldMk cId="1683545624" sldId="277"/>
        </pc:sldMkLst>
        <pc:spChg chg="mod">
          <ac:chgData name="Valentina Conquista" userId="a4c232630392ae7f" providerId="LiveId" clId="{F1F4391E-CB93-4B84-BF2B-80115719EC7A}" dt="2022-01-19T19:53:59.374" v="967" actId="790"/>
          <ac:spMkLst>
            <pc:docMk/>
            <pc:sldMk cId="1683545624" sldId="277"/>
            <ac:spMk id="4" creationId="{E7DDA3B7-4492-4DE4-9EB7-20B36604EAD2}"/>
          </ac:spMkLst>
        </pc:spChg>
        <pc:spChg chg="add mod">
          <ac:chgData name="Valentina Conquista" userId="a4c232630392ae7f" providerId="LiveId" clId="{F1F4391E-CB93-4B84-BF2B-80115719EC7A}" dt="2022-01-19T19:40:13.954" v="779"/>
          <ac:spMkLst>
            <pc:docMk/>
            <pc:sldMk cId="1683545624" sldId="277"/>
            <ac:spMk id="6" creationId="{418997B1-9020-4980-8293-BE55F4AFD8C0}"/>
          </ac:spMkLst>
        </pc:spChg>
      </pc:sldChg>
    </pc:docChg>
  </pc:docChgLst>
  <pc:docChgLst>
    <pc:chgData name="Vanessa Helfrick Paulus" userId="31639b0a-d3f1-4131-9144-431f213b3c71" providerId="ADAL" clId="{BD168A6E-2D71-4941-BBA2-6201E90AB0CF}"/>
    <pc:docChg chg="custSel modMainMaster">
      <pc:chgData name="Vanessa Helfrick Paulus" userId="31639b0a-d3f1-4131-9144-431f213b3c71" providerId="ADAL" clId="{BD168A6E-2D71-4941-BBA2-6201E90AB0CF}" dt="2022-05-26T18:00:08.682" v="36" actId="1076"/>
      <pc:docMkLst>
        <pc:docMk/>
      </pc:docMkLst>
      <pc:sldMasterChg chg="modSldLayout">
        <pc:chgData name="Vanessa Helfrick Paulus" userId="31639b0a-d3f1-4131-9144-431f213b3c71" providerId="ADAL" clId="{BD168A6E-2D71-4941-BBA2-6201E90AB0CF}" dt="2022-05-26T18:00:08.682" v="36" actId="1076"/>
        <pc:sldMasterMkLst>
          <pc:docMk/>
          <pc:sldMasterMk cId="3480813256" sldId="2147483660"/>
        </pc:sldMasterMkLst>
        <pc:sldLayoutChg chg="addSp delSp modSp mod">
          <pc:chgData name="Vanessa Helfrick Paulus" userId="31639b0a-d3f1-4131-9144-431f213b3c71" providerId="ADAL" clId="{BD168A6E-2D71-4941-BBA2-6201E90AB0CF}" dt="2022-05-26T18:00:08.682" v="36" actId="1076"/>
          <pc:sldLayoutMkLst>
            <pc:docMk/>
            <pc:sldMasterMk cId="3480813256" sldId="2147483660"/>
            <pc:sldLayoutMk cId="4086629170" sldId="2147483661"/>
          </pc:sldLayoutMkLst>
          <pc:picChg chg="add mod ord">
            <ac:chgData name="Vanessa Helfrick Paulus" userId="31639b0a-d3f1-4131-9144-431f213b3c71" providerId="ADAL" clId="{BD168A6E-2D71-4941-BBA2-6201E90AB0CF}" dt="2022-05-26T18:00:08.682" v="36" actId="1076"/>
            <ac:picMkLst>
              <pc:docMk/>
              <pc:sldMasterMk cId="3480813256" sldId="2147483660"/>
              <pc:sldLayoutMk cId="4086629170" sldId="2147483661"/>
              <ac:picMk id="9" creationId="{48650C1A-A445-2B0A-D798-5B79BF73E720}"/>
            </ac:picMkLst>
          </pc:picChg>
          <pc:picChg chg="del mod">
            <ac:chgData name="Vanessa Helfrick Paulus" userId="31639b0a-d3f1-4131-9144-431f213b3c71" providerId="ADAL" clId="{BD168A6E-2D71-4941-BBA2-6201E90AB0CF}" dt="2022-05-26T17:58:37.840" v="26" actId="478"/>
            <ac:picMkLst>
              <pc:docMk/>
              <pc:sldMasterMk cId="3480813256" sldId="2147483660"/>
              <pc:sldLayoutMk cId="4086629170" sldId="2147483661"/>
              <ac:picMk id="11" creationId="{5229D9C1-38C8-411F-9379-080E67F03267}"/>
            </ac:picMkLst>
          </pc:picChg>
        </pc:sldLayoutChg>
      </pc:sldMasterChg>
    </pc:docChg>
  </pc:docChgLst>
  <pc:docChgLst>
    <pc:chgData name="Kathrynanne Powell" userId="2b8ac1fc-e5e4-4cc9-b391-42a00bbeb61e" providerId="ADAL" clId="{8CC3BA5F-8CE1-4D56-B2DC-3A9B655E5993}"/>
    <pc:docChg chg="undo custSel addSld modSld">
      <pc:chgData name="Kathrynanne Powell" userId="2b8ac1fc-e5e4-4cc9-b391-42a00bbeb61e" providerId="ADAL" clId="{8CC3BA5F-8CE1-4D56-B2DC-3A9B655E5993}" dt="2021-07-14T19:38:14.819" v="7736" actId="14100"/>
      <pc:docMkLst>
        <pc:docMk/>
      </pc:docMkLst>
      <pc:sldChg chg="modSp mod modNotesTx">
        <pc:chgData name="Kathrynanne Powell" userId="2b8ac1fc-e5e4-4cc9-b391-42a00bbeb61e" providerId="ADAL" clId="{8CC3BA5F-8CE1-4D56-B2DC-3A9B655E5993}" dt="2021-07-13T21:55:58.035" v="889" actId="20577"/>
        <pc:sldMkLst>
          <pc:docMk/>
          <pc:sldMk cId="4081440341" sldId="256"/>
        </pc:sldMkLst>
        <pc:spChg chg="mod">
          <ac:chgData name="Kathrynanne Powell" userId="2b8ac1fc-e5e4-4cc9-b391-42a00bbeb61e" providerId="ADAL" clId="{8CC3BA5F-8CE1-4D56-B2DC-3A9B655E5993}" dt="2021-07-13T21:53:26.270" v="616" actId="27636"/>
          <ac:spMkLst>
            <pc:docMk/>
            <pc:sldMk cId="4081440341" sldId="256"/>
            <ac:spMk id="2" creationId="{43F4211D-871B-4EAA-911B-302243E4AFC9}"/>
          </ac:spMkLst>
        </pc:spChg>
      </pc:sldChg>
      <pc:sldChg chg="modSp mod">
        <pc:chgData name="Kathrynanne Powell" userId="2b8ac1fc-e5e4-4cc9-b391-42a00bbeb61e" providerId="ADAL" clId="{8CC3BA5F-8CE1-4D56-B2DC-3A9B655E5993}" dt="2021-07-13T21:57:06.573" v="1087" actId="6549"/>
        <pc:sldMkLst>
          <pc:docMk/>
          <pc:sldMk cId="2657730720" sldId="260"/>
        </pc:sldMkLst>
        <pc:spChg chg="mod">
          <ac:chgData name="Kathrynanne Powell" userId="2b8ac1fc-e5e4-4cc9-b391-42a00bbeb61e" providerId="ADAL" clId="{8CC3BA5F-8CE1-4D56-B2DC-3A9B655E5993}" dt="2021-07-13T21:57:06.573" v="1087" actId="6549"/>
          <ac:spMkLst>
            <pc:docMk/>
            <pc:sldMk cId="2657730720" sldId="260"/>
            <ac:spMk id="6" creationId="{F0B49E81-9374-4A3A-9908-C266BE291E03}"/>
          </ac:spMkLst>
        </pc:spChg>
      </pc:sldChg>
      <pc:sldChg chg="modSp mod modNotesTx">
        <pc:chgData name="Kathrynanne Powell" userId="2b8ac1fc-e5e4-4cc9-b391-42a00bbeb61e" providerId="ADAL" clId="{8CC3BA5F-8CE1-4D56-B2DC-3A9B655E5993}" dt="2021-07-13T21:56:29.693" v="991" actId="20577"/>
        <pc:sldMkLst>
          <pc:docMk/>
          <pc:sldMk cId="1824850690" sldId="268"/>
        </pc:sldMkLst>
        <pc:spChg chg="mod">
          <ac:chgData name="Kathrynanne Powell" userId="2b8ac1fc-e5e4-4cc9-b391-42a00bbeb61e" providerId="ADAL" clId="{8CC3BA5F-8CE1-4D56-B2DC-3A9B655E5993}" dt="2021-07-13T21:56:29.693" v="991" actId="20577"/>
          <ac:spMkLst>
            <pc:docMk/>
            <pc:sldMk cId="1824850690" sldId="268"/>
            <ac:spMk id="6" creationId="{6AC7DF05-A8B8-4053-994E-0ABFE61D9E7D}"/>
          </ac:spMkLst>
        </pc:spChg>
      </pc:sldChg>
      <pc:sldChg chg="modNotesTx">
        <pc:chgData name="Kathrynanne Powell" userId="2b8ac1fc-e5e4-4cc9-b391-42a00bbeb61e" providerId="ADAL" clId="{8CC3BA5F-8CE1-4D56-B2DC-3A9B655E5993}" dt="2021-07-13T21:56:45.031" v="1031" actId="20577"/>
        <pc:sldMkLst>
          <pc:docMk/>
          <pc:sldMk cId="2237157189" sldId="269"/>
        </pc:sldMkLst>
      </pc:sldChg>
      <pc:sldChg chg="modNotesTx">
        <pc:chgData name="Kathrynanne Powell" userId="2b8ac1fc-e5e4-4cc9-b391-42a00bbeb61e" providerId="ADAL" clId="{8CC3BA5F-8CE1-4D56-B2DC-3A9B655E5993}" dt="2021-07-13T21:56:57.531" v="1063" actId="20577"/>
        <pc:sldMkLst>
          <pc:docMk/>
          <pc:sldMk cId="2307003090" sldId="271"/>
        </pc:sldMkLst>
      </pc:sldChg>
      <pc:sldChg chg="addSp delSp modSp mod modNotesTx">
        <pc:chgData name="Kathrynanne Powell" userId="2b8ac1fc-e5e4-4cc9-b391-42a00bbeb61e" providerId="ADAL" clId="{8CC3BA5F-8CE1-4D56-B2DC-3A9B655E5993}" dt="2021-07-13T22:02:57.517" v="1515" actId="21"/>
        <pc:sldMkLst>
          <pc:docMk/>
          <pc:sldMk cId="3823497793" sldId="272"/>
        </pc:sldMkLst>
        <pc:spChg chg="mod">
          <ac:chgData name="Kathrynanne Powell" userId="2b8ac1fc-e5e4-4cc9-b391-42a00bbeb61e" providerId="ADAL" clId="{8CC3BA5F-8CE1-4D56-B2DC-3A9B655E5993}" dt="2021-07-13T21:50:52.501" v="499" actId="20577"/>
          <ac:spMkLst>
            <pc:docMk/>
            <pc:sldMk cId="3823497793" sldId="272"/>
            <ac:spMk id="5" creationId="{D1C66E0D-7762-431B-AF39-FB6FA7C40A77}"/>
          </ac:spMkLst>
        </pc:spChg>
        <pc:spChg chg="mod">
          <ac:chgData name="Kathrynanne Powell" userId="2b8ac1fc-e5e4-4cc9-b391-42a00bbeb61e" providerId="ADAL" clId="{8CC3BA5F-8CE1-4D56-B2DC-3A9B655E5993}" dt="2021-07-13T21:55:57.700" v="879" actId="20577"/>
          <ac:spMkLst>
            <pc:docMk/>
            <pc:sldMk cId="3823497793" sldId="272"/>
            <ac:spMk id="6" creationId="{95DFC9C6-2104-47E9-8D30-E6326F848AED}"/>
          </ac:spMkLst>
        </pc:spChg>
        <pc:picChg chg="add del mod">
          <ac:chgData name="Kathrynanne Powell" userId="2b8ac1fc-e5e4-4cc9-b391-42a00bbeb61e" providerId="ADAL" clId="{8CC3BA5F-8CE1-4D56-B2DC-3A9B655E5993}" dt="2021-07-13T22:02:57.517" v="1515" actId="21"/>
          <ac:picMkLst>
            <pc:docMk/>
            <pc:sldMk cId="3823497793" sldId="272"/>
            <ac:picMk id="3" creationId="{F6B0242D-AF62-41C8-838D-D026F6747E61}"/>
          </ac:picMkLst>
        </pc:picChg>
      </pc:sldChg>
      <pc:sldChg chg="modSp mod modNotesTx">
        <pc:chgData name="Kathrynanne Powell" userId="2b8ac1fc-e5e4-4cc9-b391-42a00bbeb61e" providerId="ADAL" clId="{8CC3BA5F-8CE1-4D56-B2DC-3A9B655E5993}" dt="2021-07-14T19:14:39.725" v="7651" actId="20577"/>
        <pc:sldMkLst>
          <pc:docMk/>
          <pc:sldMk cId="749262999" sldId="273"/>
        </pc:sldMkLst>
        <pc:spChg chg="mod">
          <ac:chgData name="Kathrynanne Powell" userId="2b8ac1fc-e5e4-4cc9-b391-42a00bbeb61e" providerId="ADAL" clId="{8CC3BA5F-8CE1-4D56-B2DC-3A9B655E5993}" dt="2021-07-13T21:43:31.737" v="311" actId="20577"/>
          <ac:spMkLst>
            <pc:docMk/>
            <pc:sldMk cId="749262999" sldId="273"/>
            <ac:spMk id="3" creationId="{1E1DBC82-D99E-49DD-BCF1-29FE31845A26}"/>
          </ac:spMkLst>
        </pc:spChg>
      </pc:sldChg>
      <pc:sldChg chg="addSp delSp modSp new mod chgLayout modNotesTx">
        <pc:chgData name="Kathrynanne Powell" userId="2b8ac1fc-e5e4-4cc9-b391-42a00bbeb61e" providerId="ADAL" clId="{8CC3BA5F-8CE1-4D56-B2DC-3A9B655E5993}" dt="2021-07-14T19:36:58.422" v="7732" actId="20577"/>
        <pc:sldMkLst>
          <pc:docMk/>
          <pc:sldMk cId="3739330125" sldId="274"/>
        </pc:sldMkLst>
        <pc:spChg chg="del mod ord">
          <ac:chgData name="Kathrynanne Powell" userId="2b8ac1fc-e5e4-4cc9-b391-42a00bbeb61e" providerId="ADAL" clId="{8CC3BA5F-8CE1-4D56-B2DC-3A9B655E5993}" dt="2021-07-13T21:57:19.006" v="1089" actId="700"/>
          <ac:spMkLst>
            <pc:docMk/>
            <pc:sldMk cId="3739330125" sldId="274"/>
            <ac:spMk id="2" creationId="{4B4F81E9-7CEC-4550-A225-93903BA1DE01}"/>
          </ac:spMkLst>
        </pc:spChg>
        <pc:spChg chg="del mod ord">
          <ac:chgData name="Kathrynanne Powell" userId="2b8ac1fc-e5e4-4cc9-b391-42a00bbeb61e" providerId="ADAL" clId="{8CC3BA5F-8CE1-4D56-B2DC-3A9B655E5993}" dt="2021-07-13T21:57:19.006" v="1089" actId="700"/>
          <ac:spMkLst>
            <pc:docMk/>
            <pc:sldMk cId="3739330125" sldId="274"/>
            <ac:spMk id="3" creationId="{C7810309-98E3-479D-81B7-934C6D258EEB}"/>
          </ac:spMkLst>
        </pc:spChg>
        <pc:spChg chg="add mod ord">
          <ac:chgData name="Kathrynanne Powell" userId="2b8ac1fc-e5e4-4cc9-b391-42a00bbeb61e" providerId="ADAL" clId="{8CC3BA5F-8CE1-4D56-B2DC-3A9B655E5993}" dt="2021-07-13T21:57:24.381" v="1102" actId="20577"/>
          <ac:spMkLst>
            <pc:docMk/>
            <pc:sldMk cId="3739330125" sldId="274"/>
            <ac:spMk id="4" creationId="{E7DDA3B7-4492-4DE4-9EB7-20B36604EAD2}"/>
          </ac:spMkLst>
        </pc:spChg>
        <pc:spChg chg="add mod ord">
          <ac:chgData name="Kathrynanne Powell" userId="2b8ac1fc-e5e4-4cc9-b391-42a00bbeb61e" providerId="ADAL" clId="{8CC3BA5F-8CE1-4D56-B2DC-3A9B655E5993}" dt="2021-07-13T22:33:24.799" v="5309" actId="20577"/>
          <ac:spMkLst>
            <pc:docMk/>
            <pc:sldMk cId="3739330125" sldId="274"/>
            <ac:spMk id="5" creationId="{8E268553-F8B8-45DC-997E-3153FDDDFA34}"/>
          </ac:spMkLst>
        </pc:spChg>
        <pc:spChg chg="add mod ord">
          <ac:chgData name="Kathrynanne Powell" userId="2b8ac1fc-e5e4-4cc9-b391-42a00bbeb61e" providerId="ADAL" clId="{8CC3BA5F-8CE1-4D56-B2DC-3A9B655E5993}" dt="2021-07-13T21:57:19.006" v="1089" actId="700"/>
          <ac:spMkLst>
            <pc:docMk/>
            <pc:sldMk cId="3739330125" sldId="274"/>
            <ac:spMk id="6" creationId="{2586A583-C6C4-46FF-97D2-CCA834510842}"/>
          </ac:spMkLst>
        </pc:spChg>
        <pc:picChg chg="add mod">
          <ac:chgData name="Kathrynanne Powell" userId="2b8ac1fc-e5e4-4cc9-b391-42a00bbeb61e" providerId="ADAL" clId="{8CC3BA5F-8CE1-4D56-B2DC-3A9B655E5993}" dt="2021-07-13T22:03:18.160" v="1522" actId="207"/>
          <ac:picMkLst>
            <pc:docMk/>
            <pc:sldMk cId="3739330125" sldId="274"/>
            <ac:picMk id="7" creationId="{9477F7D0-BC7F-4DD0-9C84-4BF617A644A8}"/>
          </ac:picMkLst>
        </pc:picChg>
      </pc:sldChg>
      <pc:sldChg chg="addSp modSp add mod modNotesTx">
        <pc:chgData name="Kathrynanne Powell" userId="2b8ac1fc-e5e4-4cc9-b391-42a00bbeb61e" providerId="ADAL" clId="{8CC3BA5F-8CE1-4D56-B2DC-3A9B655E5993}" dt="2021-07-14T19:38:14.819" v="7736" actId="14100"/>
        <pc:sldMkLst>
          <pc:docMk/>
          <pc:sldMk cId="3772224414" sldId="275"/>
        </pc:sldMkLst>
        <pc:spChg chg="add mod">
          <ac:chgData name="Kathrynanne Powell" userId="2b8ac1fc-e5e4-4cc9-b391-42a00bbeb61e" providerId="ADAL" clId="{8CC3BA5F-8CE1-4D56-B2DC-3A9B655E5993}" dt="2021-07-14T19:38:09.854" v="7735" actId="1076"/>
          <ac:spMkLst>
            <pc:docMk/>
            <pc:sldMk cId="3772224414" sldId="275"/>
            <ac:spMk id="2" creationId="{C7CC20E4-9083-4B3D-8BC2-94C4173FD9DE}"/>
          </ac:spMkLst>
        </pc:spChg>
        <pc:spChg chg="mod">
          <ac:chgData name="Kathrynanne Powell" userId="2b8ac1fc-e5e4-4cc9-b391-42a00bbeb61e" providerId="ADAL" clId="{8CC3BA5F-8CE1-4D56-B2DC-3A9B655E5993}" dt="2021-07-13T21:57:36.145" v="1116" actId="20577"/>
          <ac:spMkLst>
            <pc:docMk/>
            <pc:sldMk cId="3772224414" sldId="275"/>
            <ac:spMk id="4" creationId="{E7DDA3B7-4492-4DE4-9EB7-20B36604EAD2}"/>
          </ac:spMkLst>
        </pc:spChg>
        <pc:spChg chg="mod">
          <ac:chgData name="Kathrynanne Powell" userId="2b8ac1fc-e5e4-4cc9-b391-42a00bbeb61e" providerId="ADAL" clId="{8CC3BA5F-8CE1-4D56-B2DC-3A9B655E5993}" dt="2021-07-14T19:38:14.819" v="7736" actId="14100"/>
          <ac:spMkLst>
            <pc:docMk/>
            <pc:sldMk cId="3772224414" sldId="275"/>
            <ac:spMk id="5" creationId="{8E268553-F8B8-45DC-997E-3153FDDDFA34}"/>
          </ac:spMkLst>
        </pc:spChg>
      </pc:sldChg>
      <pc:sldChg chg="addSp delSp modSp add mod modNotesTx">
        <pc:chgData name="Kathrynanne Powell" userId="2b8ac1fc-e5e4-4cc9-b391-42a00bbeb61e" providerId="ADAL" clId="{8CC3BA5F-8CE1-4D56-B2DC-3A9B655E5993}" dt="2021-07-13T22:40:47.317" v="7615" actId="20577"/>
        <pc:sldMkLst>
          <pc:docMk/>
          <pc:sldMk cId="3069747627" sldId="276"/>
        </pc:sldMkLst>
        <pc:spChg chg="mod">
          <ac:chgData name="Kathrynanne Powell" userId="2b8ac1fc-e5e4-4cc9-b391-42a00bbeb61e" providerId="ADAL" clId="{8CC3BA5F-8CE1-4D56-B2DC-3A9B655E5993}" dt="2021-07-13T22:07:57.881" v="1790" actId="1076"/>
          <ac:spMkLst>
            <pc:docMk/>
            <pc:sldMk cId="3069747627" sldId="276"/>
            <ac:spMk id="4" creationId="{E7DDA3B7-4492-4DE4-9EB7-20B36604EAD2}"/>
          </ac:spMkLst>
        </pc:spChg>
        <pc:spChg chg="mod">
          <ac:chgData name="Kathrynanne Powell" userId="2b8ac1fc-e5e4-4cc9-b391-42a00bbeb61e" providerId="ADAL" clId="{8CC3BA5F-8CE1-4D56-B2DC-3A9B655E5993}" dt="2021-07-13T22:07:52.682" v="1788" actId="948"/>
          <ac:spMkLst>
            <pc:docMk/>
            <pc:sldMk cId="3069747627" sldId="276"/>
            <ac:spMk id="5" creationId="{8E268553-F8B8-45DC-997E-3153FDDDFA34}"/>
          </ac:spMkLst>
        </pc:spChg>
        <pc:spChg chg="del mod">
          <ac:chgData name="Kathrynanne Powell" userId="2b8ac1fc-e5e4-4cc9-b391-42a00bbeb61e" providerId="ADAL" clId="{8CC3BA5F-8CE1-4D56-B2DC-3A9B655E5993}" dt="2021-07-13T22:06:01.784" v="1620" actId="478"/>
          <ac:spMkLst>
            <pc:docMk/>
            <pc:sldMk cId="3069747627" sldId="276"/>
            <ac:spMk id="6" creationId="{2586A583-C6C4-46FF-97D2-CCA834510842}"/>
          </ac:spMkLst>
        </pc:spChg>
        <pc:graphicFrameChg chg="add mod">
          <ac:chgData name="Kathrynanne Powell" userId="2b8ac1fc-e5e4-4cc9-b391-42a00bbeb61e" providerId="ADAL" clId="{8CC3BA5F-8CE1-4D56-B2DC-3A9B655E5993}" dt="2021-07-13T22:06:06.831" v="1621" actId="1076"/>
          <ac:graphicFrameMkLst>
            <pc:docMk/>
            <pc:sldMk cId="3069747627" sldId="276"/>
            <ac:graphicFrameMk id="7" creationId="{6E8B191D-4232-4BF7-9413-03F392E325F6}"/>
          </ac:graphicFrameMkLst>
        </pc:graphicFrameChg>
      </pc:sldChg>
      <pc:sldChg chg="addSp delSp modSp add mod modNotesTx">
        <pc:chgData name="Kathrynanne Powell" userId="2b8ac1fc-e5e4-4cc9-b391-42a00bbeb61e" providerId="ADAL" clId="{8CC3BA5F-8CE1-4D56-B2DC-3A9B655E5993}" dt="2021-07-14T19:29:40.340" v="7728" actId="20577"/>
        <pc:sldMkLst>
          <pc:docMk/>
          <pc:sldMk cId="1683545624" sldId="277"/>
        </pc:sldMkLst>
        <pc:spChg chg="mod">
          <ac:chgData name="Kathrynanne Powell" userId="2b8ac1fc-e5e4-4cc9-b391-42a00bbeb61e" providerId="ADAL" clId="{8CC3BA5F-8CE1-4D56-B2DC-3A9B655E5993}" dt="2021-07-13T22:18:00.776" v="2563" actId="20577"/>
          <ac:spMkLst>
            <pc:docMk/>
            <pc:sldMk cId="1683545624" sldId="277"/>
            <ac:spMk id="4" creationId="{E7DDA3B7-4492-4DE4-9EB7-20B36604EAD2}"/>
          </ac:spMkLst>
        </pc:spChg>
        <pc:spChg chg="del mod">
          <ac:chgData name="Kathrynanne Powell" userId="2b8ac1fc-e5e4-4cc9-b391-42a00bbeb61e" providerId="ADAL" clId="{8CC3BA5F-8CE1-4D56-B2DC-3A9B655E5993}" dt="2021-07-13T22:04:18.014" v="1567" actId="1032"/>
          <ac:spMkLst>
            <pc:docMk/>
            <pc:sldMk cId="1683545624" sldId="277"/>
            <ac:spMk id="5" creationId="{8E268553-F8B8-45DC-997E-3153FDDDFA34}"/>
          </ac:spMkLst>
        </pc:spChg>
        <pc:spChg chg="del mod">
          <ac:chgData name="Kathrynanne Powell" userId="2b8ac1fc-e5e4-4cc9-b391-42a00bbeb61e" providerId="ADAL" clId="{8CC3BA5F-8CE1-4D56-B2DC-3A9B655E5993}" dt="2021-07-13T22:04:43.768" v="1593" actId="478"/>
          <ac:spMkLst>
            <pc:docMk/>
            <pc:sldMk cId="1683545624" sldId="277"/>
            <ac:spMk id="6" creationId="{2586A583-C6C4-46FF-97D2-CCA834510842}"/>
          </ac:spMkLst>
        </pc:spChg>
        <pc:spChg chg="add del mod">
          <ac:chgData name="Kathrynanne Powell" userId="2b8ac1fc-e5e4-4cc9-b391-42a00bbeb61e" providerId="ADAL" clId="{8CC3BA5F-8CE1-4D56-B2DC-3A9B655E5993}" dt="2021-07-13T22:10:11.784" v="2230" actId="478"/>
          <ac:spMkLst>
            <pc:docMk/>
            <pc:sldMk cId="1683545624" sldId="277"/>
            <ac:spMk id="7" creationId="{955CDA73-FF5F-42DF-83A8-D46C8A27A1D6}"/>
          </ac:spMkLst>
        </pc:spChg>
        <pc:graphicFrameChg chg="add del mod modGraphic">
          <ac:chgData name="Kathrynanne Powell" userId="2b8ac1fc-e5e4-4cc9-b391-42a00bbeb61e" providerId="ADAL" clId="{8CC3BA5F-8CE1-4D56-B2DC-3A9B655E5993}" dt="2021-07-13T22:05:46.501" v="1616" actId="21"/>
          <ac:graphicFrameMkLst>
            <pc:docMk/>
            <pc:sldMk cId="1683545624" sldId="277"/>
            <ac:graphicFrameMk id="2" creationId="{0CD26D88-157E-4138-BFFA-11677A797FBF}"/>
          </ac:graphicFrameMkLst>
        </pc:graphicFrameChg>
        <pc:graphicFrameChg chg="add del modGraphic">
          <ac:chgData name="Kathrynanne Powell" userId="2b8ac1fc-e5e4-4cc9-b391-42a00bbeb61e" providerId="ADAL" clId="{8CC3BA5F-8CE1-4D56-B2DC-3A9B655E5993}" dt="2021-07-13T22:10:57.875" v="2232" actId="1032"/>
          <ac:graphicFrameMkLst>
            <pc:docMk/>
            <pc:sldMk cId="1683545624" sldId="277"/>
            <ac:graphicFrameMk id="10" creationId="{86A02A1F-BB52-453B-A2B8-66DBA338A268}"/>
          </ac:graphicFrameMkLst>
        </pc:graphicFrameChg>
        <pc:graphicFrameChg chg="add del mod modGraphic">
          <ac:chgData name="Kathrynanne Powell" userId="2b8ac1fc-e5e4-4cc9-b391-42a00bbeb61e" providerId="ADAL" clId="{8CC3BA5F-8CE1-4D56-B2DC-3A9B655E5993}" dt="2021-07-13T22:11:37.460" v="2281" actId="478"/>
          <ac:graphicFrameMkLst>
            <pc:docMk/>
            <pc:sldMk cId="1683545624" sldId="277"/>
            <ac:graphicFrameMk id="11" creationId="{E16DF26E-F541-45E5-8370-2CAAB2FA2610}"/>
          </ac:graphicFrameMkLst>
        </pc:graphicFrameChg>
        <pc:graphicFrameChg chg="add mod modGraphic">
          <ac:chgData name="Kathrynanne Powell" userId="2b8ac1fc-e5e4-4cc9-b391-42a00bbeb61e" providerId="ADAL" clId="{8CC3BA5F-8CE1-4D56-B2DC-3A9B655E5993}" dt="2021-07-14T19:29:40.340" v="7728" actId="20577"/>
          <ac:graphicFrameMkLst>
            <pc:docMk/>
            <pc:sldMk cId="1683545624" sldId="277"/>
            <ac:graphicFrameMk id="12" creationId="{AFD97D28-656A-49FD-8D51-4374C74D065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FC167-6634-43DD-8346-28C824E41D85}" type="doc">
      <dgm:prSet loTypeId="urn:microsoft.com/office/officeart/2005/8/layout/cycle8" loCatId="cycle" qsTypeId="urn:microsoft.com/office/officeart/2005/8/quickstyle/simple1" qsCatId="simple" csTypeId="urn:microsoft.com/office/officeart/2005/8/colors/accent4_5" csCatId="accent4" phldr="1"/>
      <dgm:spPr/>
    </dgm:pt>
    <dgm:pt modelId="{35C8C282-6A51-4241-8CCB-8200946A02A9}">
      <dgm:prSet phldrT="[Text]"/>
      <dgm:spPr/>
      <dgm:t>
        <a:bodyPr/>
        <a:lstStyle/>
        <a:p>
          <a:r>
            <a:rPr lang="es-US" noProof="0" dirty="0"/>
            <a:t>Infórmese</a:t>
          </a:r>
        </a:p>
      </dgm:t>
    </dgm:pt>
    <dgm:pt modelId="{DFF3068E-19D7-4F61-BEEA-6B813DF7207D}" type="parTrans" cxnId="{2B53DFCC-89E3-4FAB-B59F-0E6CDA8F918F}">
      <dgm:prSet/>
      <dgm:spPr/>
      <dgm:t>
        <a:bodyPr/>
        <a:lstStyle/>
        <a:p>
          <a:endParaRPr lang="en-US"/>
        </a:p>
      </dgm:t>
    </dgm:pt>
    <dgm:pt modelId="{447FD783-854E-4249-883D-55302D439B76}" type="sibTrans" cxnId="{2B53DFCC-89E3-4FAB-B59F-0E6CDA8F918F}">
      <dgm:prSet/>
      <dgm:spPr/>
      <dgm:t>
        <a:bodyPr/>
        <a:lstStyle/>
        <a:p>
          <a:endParaRPr lang="en-US"/>
        </a:p>
      </dgm:t>
    </dgm:pt>
    <dgm:pt modelId="{EA3F59A6-2750-482F-BEFD-4566F1B98653}">
      <dgm:prSet phldrT="[Text]"/>
      <dgm:spPr/>
      <dgm:t>
        <a:bodyPr/>
        <a:lstStyle/>
        <a:p>
          <a:r>
            <a:rPr lang="es-US" noProof="0" dirty="0"/>
            <a:t>Abogue</a:t>
          </a:r>
        </a:p>
      </dgm:t>
    </dgm:pt>
    <dgm:pt modelId="{DA388CA8-AF4C-48C7-B55D-585C82EDB685}" type="parTrans" cxnId="{47A712D1-31DC-4F95-B889-C90155397F55}">
      <dgm:prSet/>
      <dgm:spPr/>
      <dgm:t>
        <a:bodyPr/>
        <a:lstStyle/>
        <a:p>
          <a:endParaRPr lang="en-US"/>
        </a:p>
      </dgm:t>
    </dgm:pt>
    <dgm:pt modelId="{3CD526E0-9CCB-4DB5-94AB-BFAC8071DC65}" type="sibTrans" cxnId="{47A712D1-31DC-4F95-B889-C90155397F55}">
      <dgm:prSet/>
      <dgm:spPr/>
      <dgm:t>
        <a:bodyPr/>
        <a:lstStyle/>
        <a:p>
          <a:endParaRPr lang="en-US"/>
        </a:p>
      </dgm:t>
    </dgm:pt>
    <dgm:pt modelId="{B567B838-CD4D-4771-9756-FAE5D8323920}">
      <dgm:prSet phldrT="[Text]"/>
      <dgm:spPr/>
      <dgm:t>
        <a:bodyPr/>
        <a:lstStyle/>
        <a:p>
          <a:r>
            <a:rPr lang="es-US" noProof="0" dirty="0"/>
            <a:t>Consulte</a:t>
          </a:r>
        </a:p>
      </dgm:t>
    </dgm:pt>
    <dgm:pt modelId="{07194FC7-6172-462A-B225-8EF76DCF460C}" type="parTrans" cxnId="{3DF10798-3B01-479C-8569-A8B7BF24429C}">
      <dgm:prSet/>
      <dgm:spPr/>
      <dgm:t>
        <a:bodyPr/>
        <a:lstStyle/>
        <a:p>
          <a:endParaRPr lang="en-US"/>
        </a:p>
      </dgm:t>
    </dgm:pt>
    <dgm:pt modelId="{7FC30F77-FFFB-4BD5-A433-685013E170E1}" type="sibTrans" cxnId="{3DF10798-3B01-479C-8569-A8B7BF24429C}">
      <dgm:prSet/>
      <dgm:spPr/>
      <dgm:t>
        <a:bodyPr/>
        <a:lstStyle/>
        <a:p>
          <a:endParaRPr lang="en-US"/>
        </a:p>
      </dgm:t>
    </dgm:pt>
    <dgm:pt modelId="{B8593FA5-938B-425A-AD07-827FE1FC59AF}" type="pres">
      <dgm:prSet presAssocID="{509FC167-6634-43DD-8346-28C824E41D85}" presName="compositeShape" presStyleCnt="0">
        <dgm:presLayoutVars>
          <dgm:chMax val="7"/>
          <dgm:dir/>
          <dgm:resizeHandles val="exact"/>
        </dgm:presLayoutVars>
      </dgm:prSet>
      <dgm:spPr/>
    </dgm:pt>
    <dgm:pt modelId="{64B07945-2370-42CB-9C7C-F5038D116B13}" type="pres">
      <dgm:prSet presAssocID="{509FC167-6634-43DD-8346-28C824E41D85}" presName="wedge1" presStyleLbl="node1" presStyleIdx="0" presStyleCnt="3"/>
      <dgm:spPr/>
    </dgm:pt>
    <dgm:pt modelId="{36AFA4D9-8C81-4CC3-9979-5CBC4141FAF7}" type="pres">
      <dgm:prSet presAssocID="{509FC167-6634-43DD-8346-28C824E41D85}" presName="dummy1a" presStyleCnt="0"/>
      <dgm:spPr/>
    </dgm:pt>
    <dgm:pt modelId="{F92A06EA-8BF2-45F2-85B2-FC4EC0CFCCB9}" type="pres">
      <dgm:prSet presAssocID="{509FC167-6634-43DD-8346-28C824E41D85}" presName="dummy1b" presStyleCnt="0"/>
      <dgm:spPr/>
    </dgm:pt>
    <dgm:pt modelId="{FF1B4D26-37CB-49A1-BBD8-9E875A48F9B6}" type="pres">
      <dgm:prSet presAssocID="{509FC167-6634-43DD-8346-28C824E41D85}" presName="wedge1Tx" presStyleLbl="node1" presStyleIdx="0" presStyleCnt="3">
        <dgm:presLayoutVars>
          <dgm:chMax val="0"/>
          <dgm:chPref val="0"/>
          <dgm:bulletEnabled val="1"/>
        </dgm:presLayoutVars>
      </dgm:prSet>
      <dgm:spPr/>
    </dgm:pt>
    <dgm:pt modelId="{E4AD9493-3EB7-472D-AC22-54783DA64C18}" type="pres">
      <dgm:prSet presAssocID="{509FC167-6634-43DD-8346-28C824E41D85}" presName="wedge2" presStyleLbl="node1" presStyleIdx="1" presStyleCnt="3"/>
      <dgm:spPr/>
    </dgm:pt>
    <dgm:pt modelId="{C465DBE0-69BA-481D-8758-0BBC936546BC}" type="pres">
      <dgm:prSet presAssocID="{509FC167-6634-43DD-8346-28C824E41D85}" presName="dummy2a" presStyleCnt="0"/>
      <dgm:spPr/>
    </dgm:pt>
    <dgm:pt modelId="{B6EDBEF7-FD13-491D-B657-B2F5EC306F29}" type="pres">
      <dgm:prSet presAssocID="{509FC167-6634-43DD-8346-28C824E41D85}" presName="dummy2b" presStyleCnt="0"/>
      <dgm:spPr/>
    </dgm:pt>
    <dgm:pt modelId="{96F05D11-9A9F-49BF-AF5D-4730E26B0607}" type="pres">
      <dgm:prSet presAssocID="{509FC167-6634-43DD-8346-28C824E41D85}" presName="wedge2Tx" presStyleLbl="node1" presStyleIdx="1" presStyleCnt="3">
        <dgm:presLayoutVars>
          <dgm:chMax val="0"/>
          <dgm:chPref val="0"/>
          <dgm:bulletEnabled val="1"/>
        </dgm:presLayoutVars>
      </dgm:prSet>
      <dgm:spPr/>
    </dgm:pt>
    <dgm:pt modelId="{7E40BE2C-5356-46FD-ADD5-C40EAEAE0635}" type="pres">
      <dgm:prSet presAssocID="{509FC167-6634-43DD-8346-28C824E41D85}" presName="wedge3" presStyleLbl="node1" presStyleIdx="2" presStyleCnt="3"/>
      <dgm:spPr/>
    </dgm:pt>
    <dgm:pt modelId="{4ECEB2E5-3F58-4856-B412-6AD5DCA7B4A5}" type="pres">
      <dgm:prSet presAssocID="{509FC167-6634-43DD-8346-28C824E41D85}" presName="dummy3a" presStyleCnt="0"/>
      <dgm:spPr/>
    </dgm:pt>
    <dgm:pt modelId="{7EDF34B8-3EB6-4118-95BE-A55DF3FA432B}" type="pres">
      <dgm:prSet presAssocID="{509FC167-6634-43DD-8346-28C824E41D85}" presName="dummy3b" presStyleCnt="0"/>
      <dgm:spPr/>
    </dgm:pt>
    <dgm:pt modelId="{CAB2B4C6-6302-44C9-8EBD-D647718032F7}" type="pres">
      <dgm:prSet presAssocID="{509FC167-6634-43DD-8346-28C824E41D85}" presName="wedge3Tx" presStyleLbl="node1" presStyleIdx="2" presStyleCnt="3">
        <dgm:presLayoutVars>
          <dgm:chMax val="0"/>
          <dgm:chPref val="0"/>
          <dgm:bulletEnabled val="1"/>
        </dgm:presLayoutVars>
      </dgm:prSet>
      <dgm:spPr/>
    </dgm:pt>
    <dgm:pt modelId="{8ED036B8-C20C-4C0F-9CE5-D0B8A3623422}" type="pres">
      <dgm:prSet presAssocID="{447FD783-854E-4249-883D-55302D439B76}" presName="arrowWedge1" presStyleLbl="fgSibTrans2D1" presStyleIdx="0" presStyleCnt="3"/>
      <dgm:spPr/>
    </dgm:pt>
    <dgm:pt modelId="{B5E350BB-A93A-4E1A-8137-3A0D84A17A63}" type="pres">
      <dgm:prSet presAssocID="{3CD526E0-9CCB-4DB5-94AB-BFAC8071DC65}" presName="arrowWedge2" presStyleLbl="fgSibTrans2D1" presStyleIdx="1" presStyleCnt="3"/>
      <dgm:spPr/>
    </dgm:pt>
    <dgm:pt modelId="{F3D978AE-BA46-453E-8DC6-944433F3DDC6}" type="pres">
      <dgm:prSet presAssocID="{7FC30F77-FFFB-4BD5-A433-685013E170E1}" presName="arrowWedge3" presStyleLbl="fgSibTrans2D1" presStyleIdx="2" presStyleCnt="3"/>
      <dgm:spPr/>
    </dgm:pt>
  </dgm:ptLst>
  <dgm:cxnLst>
    <dgm:cxn modelId="{B5395023-B3FA-4C80-82CB-48387F4D2201}" type="presOf" srcId="{EA3F59A6-2750-482F-BEFD-4566F1B98653}" destId="{E4AD9493-3EB7-472D-AC22-54783DA64C18}" srcOrd="0" destOrd="0" presId="urn:microsoft.com/office/officeart/2005/8/layout/cycle8"/>
    <dgm:cxn modelId="{527CC761-1BDC-4298-B074-579248D90EC8}" type="presOf" srcId="{B567B838-CD4D-4771-9756-FAE5D8323920}" destId="{CAB2B4C6-6302-44C9-8EBD-D647718032F7}" srcOrd="1" destOrd="0" presId="urn:microsoft.com/office/officeart/2005/8/layout/cycle8"/>
    <dgm:cxn modelId="{48464F49-A58F-48E8-8B21-9310208700BC}" type="presOf" srcId="{509FC167-6634-43DD-8346-28C824E41D85}" destId="{B8593FA5-938B-425A-AD07-827FE1FC59AF}" srcOrd="0" destOrd="0" presId="urn:microsoft.com/office/officeart/2005/8/layout/cycle8"/>
    <dgm:cxn modelId="{78BBCB69-511A-45D8-B700-118BDD883B7A}" type="presOf" srcId="{35C8C282-6A51-4241-8CCB-8200946A02A9}" destId="{FF1B4D26-37CB-49A1-BBD8-9E875A48F9B6}" srcOrd="1" destOrd="0" presId="urn:microsoft.com/office/officeart/2005/8/layout/cycle8"/>
    <dgm:cxn modelId="{FCAC286E-B823-4225-969A-D69B672C8D7F}" type="presOf" srcId="{B567B838-CD4D-4771-9756-FAE5D8323920}" destId="{7E40BE2C-5356-46FD-ADD5-C40EAEAE0635}" srcOrd="0" destOrd="0" presId="urn:microsoft.com/office/officeart/2005/8/layout/cycle8"/>
    <dgm:cxn modelId="{3DF10798-3B01-479C-8569-A8B7BF24429C}" srcId="{509FC167-6634-43DD-8346-28C824E41D85}" destId="{B567B838-CD4D-4771-9756-FAE5D8323920}" srcOrd="2" destOrd="0" parTransId="{07194FC7-6172-462A-B225-8EF76DCF460C}" sibTransId="{7FC30F77-FFFB-4BD5-A433-685013E170E1}"/>
    <dgm:cxn modelId="{9D1A6C9A-079E-49DB-9CEE-87A27C5CD78A}" type="presOf" srcId="{EA3F59A6-2750-482F-BEFD-4566F1B98653}" destId="{96F05D11-9A9F-49BF-AF5D-4730E26B0607}" srcOrd="1" destOrd="0" presId="urn:microsoft.com/office/officeart/2005/8/layout/cycle8"/>
    <dgm:cxn modelId="{2B53DFCC-89E3-4FAB-B59F-0E6CDA8F918F}" srcId="{509FC167-6634-43DD-8346-28C824E41D85}" destId="{35C8C282-6A51-4241-8CCB-8200946A02A9}" srcOrd="0" destOrd="0" parTransId="{DFF3068E-19D7-4F61-BEEA-6B813DF7207D}" sibTransId="{447FD783-854E-4249-883D-55302D439B76}"/>
    <dgm:cxn modelId="{47A712D1-31DC-4F95-B889-C90155397F55}" srcId="{509FC167-6634-43DD-8346-28C824E41D85}" destId="{EA3F59A6-2750-482F-BEFD-4566F1B98653}" srcOrd="1" destOrd="0" parTransId="{DA388CA8-AF4C-48C7-B55D-585C82EDB685}" sibTransId="{3CD526E0-9CCB-4DB5-94AB-BFAC8071DC65}"/>
    <dgm:cxn modelId="{68CF96FF-6CB4-477D-BBB8-E04BCFDDE1A8}" type="presOf" srcId="{35C8C282-6A51-4241-8CCB-8200946A02A9}" destId="{64B07945-2370-42CB-9C7C-F5038D116B13}" srcOrd="0" destOrd="0" presId="urn:microsoft.com/office/officeart/2005/8/layout/cycle8"/>
    <dgm:cxn modelId="{606C88A2-BC01-46AD-A132-C07D06E17DFC}" type="presParOf" srcId="{B8593FA5-938B-425A-AD07-827FE1FC59AF}" destId="{64B07945-2370-42CB-9C7C-F5038D116B13}" srcOrd="0" destOrd="0" presId="urn:microsoft.com/office/officeart/2005/8/layout/cycle8"/>
    <dgm:cxn modelId="{EF472BDE-E6F0-4A5A-BCFE-45D94A2F60C0}" type="presParOf" srcId="{B8593FA5-938B-425A-AD07-827FE1FC59AF}" destId="{36AFA4D9-8C81-4CC3-9979-5CBC4141FAF7}" srcOrd="1" destOrd="0" presId="urn:microsoft.com/office/officeart/2005/8/layout/cycle8"/>
    <dgm:cxn modelId="{D6F29DD3-88DE-40B8-B5AD-6DB7A2DB1297}" type="presParOf" srcId="{B8593FA5-938B-425A-AD07-827FE1FC59AF}" destId="{F92A06EA-8BF2-45F2-85B2-FC4EC0CFCCB9}" srcOrd="2" destOrd="0" presId="urn:microsoft.com/office/officeart/2005/8/layout/cycle8"/>
    <dgm:cxn modelId="{B10B3982-3E02-4FE7-AA19-D7A1248D2E00}" type="presParOf" srcId="{B8593FA5-938B-425A-AD07-827FE1FC59AF}" destId="{FF1B4D26-37CB-49A1-BBD8-9E875A48F9B6}" srcOrd="3" destOrd="0" presId="urn:microsoft.com/office/officeart/2005/8/layout/cycle8"/>
    <dgm:cxn modelId="{01E1E58B-20FD-4B0A-B99A-758B3F647869}" type="presParOf" srcId="{B8593FA5-938B-425A-AD07-827FE1FC59AF}" destId="{E4AD9493-3EB7-472D-AC22-54783DA64C18}" srcOrd="4" destOrd="0" presId="urn:microsoft.com/office/officeart/2005/8/layout/cycle8"/>
    <dgm:cxn modelId="{1C694A8C-097E-4141-B5A2-157C1F8506C7}" type="presParOf" srcId="{B8593FA5-938B-425A-AD07-827FE1FC59AF}" destId="{C465DBE0-69BA-481D-8758-0BBC936546BC}" srcOrd="5" destOrd="0" presId="urn:microsoft.com/office/officeart/2005/8/layout/cycle8"/>
    <dgm:cxn modelId="{75BE6822-315E-4D0C-B035-B3C481F1F870}" type="presParOf" srcId="{B8593FA5-938B-425A-AD07-827FE1FC59AF}" destId="{B6EDBEF7-FD13-491D-B657-B2F5EC306F29}" srcOrd="6" destOrd="0" presId="urn:microsoft.com/office/officeart/2005/8/layout/cycle8"/>
    <dgm:cxn modelId="{BDE93A79-1402-4B08-B01E-6E3D22553F97}" type="presParOf" srcId="{B8593FA5-938B-425A-AD07-827FE1FC59AF}" destId="{96F05D11-9A9F-49BF-AF5D-4730E26B0607}" srcOrd="7" destOrd="0" presId="urn:microsoft.com/office/officeart/2005/8/layout/cycle8"/>
    <dgm:cxn modelId="{E15992EF-5156-4D51-AE79-7616C759A12D}" type="presParOf" srcId="{B8593FA5-938B-425A-AD07-827FE1FC59AF}" destId="{7E40BE2C-5356-46FD-ADD5-C40EAEAE0635}" srcOrd="8" destOrd="0" presId="urn:microsoft.com/office/officeart/2005/8/layout/cycle8"/>
    <dgm:cxn modelId="{71A91F9A-7A00-4832-8933-15B65836F206}" type="presParOf" srcId="{B8593FA5-938B-425A-AD07-827FE1FC59AF}" destId="{4ECEB2E5-3F58-4856-B412-6AD5DCA7B4A5}" srcOrd="9" destOrd="0" presId="urn:microsoft.com/office/officeart/2005/8/layout/cycle8"/>
    <dgm:cxn modelId="{3B0680AE-52FA-4F80-8A6D-EF379693D359}" type="presParOf" srcId="{B8593FA5-938B-425A-AD07-827FE1FC59AF}" destId="{7EDF34B8-3EB6-4118-95BE-A55DF3FA432B}" srcOrd="10" destOrd="0" presId="urn:microsoft.com/office/officeart/2005/8/layout/cycle8"/>
    <dgm:cxn modelId="{E7C4769B-05CF-4EB1-B9E5-5FA929F7837B}" type="presParOf" srcId="{B8593FA5-938B-425A-AD07-827FE1FC59AF}" destId="{CAB2B4C6-6302-44C9-8EBD-D647718032F7}" srcOrd="11" destOrd="0" presId="urn:microsoft.com/office/officeart/2005/8/layout/cycle8"/>
    <dgm:cxn modelId="{864DC0A0-8EE0-41A6-ABA6-4A3508855558}" type="presParOf" srcId="{B8593FA5-938B-425A-AD07-827FE1FC59AF}" destId="{8ED036B8-C20C-4C0F-9CE5-D0B8A3623422}" srcOrd="12" destOrd="0" presId="urn:microsoft.com/office/officeart/2005/8/layout/cycle8"/>
    <dgm:cxn modelId="{AD54BB32-DE01-4D38-9209-320EE49979C7}" type="presParOf" srcId="{B8593FA5-938B-425A-AD07-827FE1FC59AF}" destId="{B5E350BB-A93A-4E1A-8137-3A0D84A17A63}" srcOrd="13" destOrd="0" presId="urn:microsoft.com/office/officeart/2005/8/layout/cycle8"/>
    <dgm:cxn modelId="{F831FD6A-BE0B-4839-9BBC-414455D83DAD}" type="presParOf" srcId="{B8593FA5-938B-425A-AD07-827FE1FC59AF}" destId="{F3D978AE-BA46-453E-8DC6-944433F3DD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5DB8F-35AE-41BB-988D-107B5E5593A0}"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8ED35A93-D1F1-481E-8600-CE3825E39D8B}">
      <dgm:prSet phldrT="[Text]" custT="1"/>
      <dgm:spPr/>
      <dgm:t>
        <a:bodyPr/>
        <a:lstStyle/>
        <a:p>
          <a:pPr>
            <a:spcAft>
              <a:spcPts val="0"/>
            </a:spcAft>
          </a:pPr>
          <a:r>
            <a:rPr lang="en-US" sz="2800" dirty="0"/>
            <a:t>El Sol Neighborhood Educational Center</a:t>
          </a:r>
        </a:p>
        <a:p>
          <a:pPr>
            <a:spcAft>
              <a:spcPts val="0"/>
            </a:spcAft>
          </a:pPr>
          <a:r>
            <a:rPr lang="en-US" sz="1800" b="0" i="0" dirty="0"/>
            <a:t>(909) 884-3735</a:t>
          </a:r>
          <a:endParaRPr lang="en-US" sz="1100" b="0" i="1" dirty="0"/>
        </a:p>
      </dgm:t>
    </dgm:pt>
    <dgm:pt modelId="{38EBD4BF-61C4-4039-BD27-72644004A29F}" type="parTrans" cxnId="{C3C88AC3-08EA-4D5F-8B19-6A43940DB0FB}">
      <dgm:prSet/>
      <dgm:spPr/>
      <dgm:t>
        <a:bodyPr/>
        <a:lstStyle/>
        <a:p>
          <a:endParaRPr lang="en-US"/>
        </a:p>
      </dgm:t>
    </dgm:pt>
    <dgm:pt modelId="{9622ABC4-7CA2-49C2-8F70-5B75ED3F65C2}" type="sibTrans" cxnId="{C3C88AC3-08EA-4D5F-8B19-6A43940DB0FB}">
      <dgm:prSet/>
      <dgm:spPr/>
      <dgm:t>
        <a:bodyPr/>
        <a:lstStyle/>
        <a:p>
          <a:endParaRPr lang="en-US"/>
        </a:p>
      </dgm:t>
    </dgm:pt>
    <dgm:pt modelId="{C0F8210F-5F68-47EA-A749-598571336F41}">
      <dgm:prSet phldrT="[Text]" custT="1"/>
      <dgm:spPr/>
      <dgm:t>
        <a:bodyPr/>
        <a:lstStyle/>
        <a:p>
          <a:pPr>
            <a:spcAft>
              <a:spcPts val="0"/>
            </a:spcAft>
          </a:pPr>
          <a:r>
            <a:rPr lang="en-US" sz="2800" dirty="0"/>
            <a:t>Mom &amp; Dad Project</a:t>
          </a:r>
        </a:p>
        <a:p>
          <a:pPr>
            <a:spcAft>
              <a:spcPct val="35000"/>
            </a:spcAft>
          </a:pPr>
          <a:r>
            <a:rPr lang="en-US" sz="1800" b="0" i="0" dirty="0"/>
            <a:t>909-866-6501</a:t>
          </a:r>
          <a:endParaRPr lang="en-US" sz="1100" dirty="0"/>
        </a:p>
      </dgm:t>
    </dgm:pt>
    <dgm:pt modelId="{AB171C4F-947D-40CF-9717-392905116CBB}" type="parTrans" cxnId="{E05D75EA-55B6-4784-899D-A918B8D4B298}">
      <dgm:prSet/>
      <dgm:spPr/>
      <dgm:t>
        <a:bodyPr/>
        <a:lstStyle/>
        <a:p>
          <a:endParaRPr lang="en-US"/>
        </a:p>
      </dgm:t>
    </dgm:pt>
    <dgm:pt modelId="{E5D0C2B3-9858-46B1-9BE9-7DCCBE8B6B9C}" type="sibTrans" cxnId="{E05D75EA-55B6-4784-899D-A918B8D4B298}">
      <dgm:prSet/>
      <dgm:spPr/>
      <dgm:t>
        <a:bodyPr/>
        <a:lstStyle/>
        <a:p>
          <a:endParaRPr lang="en-US"/>
        </a:p>
      </dgm:t>
    </dgm:pt>
    <dgm:pt modelId="{3AFFCF32-68D0-4673-840F-537B2137ADFA}">
      <dgm:prSet phldrT="[Text]"/>
      <dgm:spPr/>
      <dgm:t>
        <a:bodyPr/>
        <a:lstStyle/>
        <a:p>
          <a:r>
            <a:rPr lang="en-US" dirty="0"/>
            <a:t>2-1-1</a:t>
          </a:r>
        </a:p>
      </dgm:t>
    </dgm:pt>
    <dgm:pt modelId="{3556E6E1-B141-48D1-82E8-D2ABB9376542}" type="parTrans" cxnId="{60694C04-4253-4625-B5A7-13D7D48C40BF}">
      <dgm:prSet/>
      <dgm:spPr/>
      <dgm:t>
        <a:bodyPr/>
        <a:lstStyle/>
        <a:p>
          <a:endParaRPr lang="en-US"/>
        </a:p>
      </dgm:t>
    </dgm:pt>
    <dgm:pt modelId="{213CEBF6-FC43-4BCB-BC1C-88C20D3009F2}" type="sibTrans" cxnId="{60694C04-4253-4625-B5A7-13D7D48C40BF}">
      <dgm:prSet/>
      <dgm:spPr/>
      <dgm:t>
        <a:bodyPr/>
        <a:lstStyle/>
        <a:p>
          <a:endParaRPr lang="en-US"/>
        </a:p>
      </dgm:t>
    </dgm:pt>
    <dgm:pt modelId="{BCB727F8-357B-4EE0-B6D4-E76AB4E392DC}" type="pres">
      <dgm:prSet presAssocID="{6205DB8F-35AE-41BB-988D-107B5E5593A0}" presName="linear" presStyleCnt="0">
        <dgm:presLayoutVars>
          <dgm:dir/>
          <dgm:animLvl val="lvl"/>
          <dgm:resizeHandles val="exact"/>
        </dgm:presLayoutVars>
      </dgm:prSet>
      <dgm:spPr/>
    </dgm:pt>
    <dgm:pt modelId="{64CA60DC-9ACB-46A9-BF4E-EBA497A0BC35}" type="pres">
      <dgm:prSet presAssocID="{8ED35A93-D1F1-481E-8600-CE3825E39D8B}" presName="parentLin" presStyleCnt="0"/>
      <dgm:spPr/>
    </dgm:pt>
    <dgm:pt modelId="{75B27146-6D3A-46DB-9EE8-FE36BB132C4E}" type="pres">
      <dgm:prSet presAssocID="{8ED35A93-D1F1-481E-8600-CE3825E39D8B}" presName="parentLeftMargin" presStyleLbl="node1" presStyleIdx="0" presStyleCnt="3"/>
      <dgm:spPr/>
    </dgm:pt>
    <dgm:pt modelId="{97F17DD6-569A-400D-93FB-B81DF6D0726D}" type="pres">
      <dgm:prSet presAssocID="{8ED35A93-D1F1-481E-8600-CE3825E39D8B}" presName="parentText" presStyleLbl="node1" presStyleIdx="0" presStyleCnt="3">
        <dgm:presLayoutVars>
          <dgm:chMax val="0"/>
          <dgm:bulletEnabled val="1"/>
        </dgm:presLayoutVars>
      </dgm:prSet>
      <dgm:spPr/>
    </dgm:pt>
    <dgm:pt modelId="{E11FC7D6-73BD-40CE-A66D-C8635F66FFC4}" type="pres">
      <dgm:prSet presAssocID="{8ED35A93-D1F1-481E-8600-CE3825E39D8B}" presName="negativeSpace" presStyleCnt="0"/>
      <dgm:spPr/>
    </dgm:pt>
    <dgm:pt modelId="{0C11E24B-6BCB-484F-812E-9C4320FCBBB0}" type="pres">
      <dgm:prSet presAssocID="{8ED35A93-D1F1-481E-8600-CE3825E39D8B}" presName="childText" presStyleLbl="conFgAcc1" presStyleIdx="0" presStyleCnt="3">
        <dgm:presLayoutVars>
          <dgm:bulletEnabled val="1"/>
        </dgm:presLayoutVars>
      </dgm:prSet>
      <dgm:spPr/>
    </dgm:pt>
    <dgm:pt modelId="{487A6442-8A58-4472-9E4F-70F175CB8FCF}" type="pres">
      <dgm:prSet presAssocID="{9622ABC4-7CA2-49C2-8F70-5B75ED3F65C2}" presName="spaceBetweenRectangles" presStyleCnt="0"/>
      <dgm:spPr/>
    </dgm:pt>
    <dgm:pt modelId="{F1C83739-E13E-4422-8ABA-EA0FAAE67F38}" type="pres">
      <dgm:prSet presAssocID="{C0F8210F-5F68-47EA-A749-598571336F41}" presName="parentLin" presStyleCnt="0"/>
      <dgm:spPr/>
    </dgm:pt>
    <dgm:pt modelId="{9B42E55B-9E73-4000-AFD2-C6368CA90D4F}" type="pres">
      <dgm:prSet presAssocID="{C0F8210F-5F68-47EA-A749-598571336F41}" presName="parentLeftMargin" presStyleLbl="node1" presStyleIdx="0" presStyleCnt="3"/>
      <dgm:spPr/>
    </dgm:pt>
    <dgm:pt modelId="{4DA6F62E-E7CD-4195-B6F3-282788BB2E4F}" type="pres">
      <dgm:prSet presAssocID="{C0F8210F-5F68-47EA-A749-598571336F41}" presName="parentText" presStyleLbl="node1" presStyleIdx="1" presStyleCnt="3">
        <dgm:presLayoutVars>
          <dgm:chMax val="0"/>
          <dgm:bulletEnabled val="1"/>
        </dgm:presLayoutVars>
      </dgm:prSet>
      <dgm:spPr/>
    </dgm:pt>
    <dgm:pt modelId="{49F63D8D-9D0A-4962-821D-9C84AE4BC225}" type="pres">
      <dgm:prSet presAssocID="{C0F8210F-5F68-47EA-A749-598571336F41}" presName="negativeSpace" presStyleCnt="0"/>
      <dgm:spPr/>
    </dgm:pt>
    <dgm:pt modelId="{47FA50C7-6250-4285-819F-1BBB9436A2BC}" type="pres">
      <dgm:prSet presAssocID="{C0F8210F-5F68-47EA-A749-598571336F41}" presName="childText" presStyleLbl="conFgAcc1" presStyleIdx="1" presStyleCnt="3">
        <dgm:presLayoutVars>
          <dgm:bulletEnabled val="1"/>
        </dgm:presLayoutVars>
      </dgm:prSet>
      <dgm:spPr/>
    </dgm:pt>
    <dgm:pt modelId="{92F8D017-0A2A-4CE5-9E95-629211D916B3}" type="pres">
      <dgm:prSet presAssocID="{E5D0C2B3-9858-46B1-9BE9-7DCCBE8B6B9C}" presName="spaceBetweenRectangles" presStyleCnt="0"/>
      <dgm:spPr/>
    </dgm:pt>
    <dgm:pt modelId="{F3C41815-4BC3-422E-B84D-8D5649C7C600}" type="pres">
      <dgm:prSet presAssocID="{3AFFCF32-68D0-4673-840F-537B2137ADFA}" presName="parentLin" presStyleCnt="0"/>
      <dgm:spPr/>
    </dgm:pt>
    <dgm:pt modelId="{CD3BE148-6C32-46C1-9CAD-9C6008965055}" type="pres">
      <dgm:prSet presAssocID="{3AFFCF32-68D0-4673-840F-537B2137ADFA}" presName="parentLeftMargin" presStyleLbl="node1" presStyleIdx="1" presStyleCnt="3"/>
      <dgm:spPr/>
    </dgm:pt>
    <dgm:pt modelId="{09716957-241E-46CF-97DA-59A3B6C885E0}" type="pres">
      <dgm:prSet presAssocID="{3AFFCF32-68D0-4673-840F-537B2137ADFA}" presName="parentText" presStyleLbl="node1" presStyleIdx="2" presStyleCnt="3">
        <dgm:presLayoutVars>
          <dgm:chMax val="0"/>
          <dgm:bulletEnabled val="1"/>
        </dgm:presLayoutVars>
      </dgm:prSet>
      <dgm:spPr/>
    </dgm:pt>
    <dgm:pt modelId="{872AC333-8FF7-44EE-A7C3-7D5F50C942AE}" type="pres">
      <dgm:prSet presAssocID="{3AFFCF32-68D0-4673-840F-537B2137ADFA}" presName="negativeSpace" presStyleCnt="0"/>
      <dgm:spPr/>
    </dgm:pt>
    <dgm:pt modelId="{79E5AC47-A65E-465C-9470-76DF3F945362}" type="pres">
      <dgm:prSet presAssocID="{3AFFCF32-68D0-4673-840F-537B2137ADFA}" presName="childText" presStyleLbl="conFgAcc1" presStyleIdx="2" presStyleCnt="3">
        <dgm:presLayoutVars>
          <dgm:bulletEnabled val="1"/>
        </dgm:presLayoutVars>
      </dgm:prSet>
      <dgm:spPr/>
    </dgm:pt>
  </dgm:ptLst>
  <dgm:cxnLst>
    <dgm:cxn modelId="{60694C04-4253-4625-B5A7-13D7D48C40BF}" srcId="{6205DB8F-35AE-41BB-988D-107B5E5593A0}" destId="{3AFFCF32-68D0-4673-840F-537B2137ADFA}" srcOrd="2" destOrd="0" parTransId="{3556E6E1-B141-48D1-82E8-D2ABB9376542}" sibTransId="{213CEBF6-FC43-4BCB-BC1C-88C20D3009F2}"/>
    <dgm:cxn modelId="{3B555B28-8A16-480D-A141-F75A644F5497}" type="presOf" srcId="{6205DB8F-35AE-41BB-988D-107B5E5593A0}" destId="{BCB727F8-357B-4EE0-B6D4-E76AB4E392DC}" srcOrd="0" destOrd="0" presId="urn:microsoft.com/office/officeart/2005/8/layout/list1"/>
    <dgm:cxn modelId="{713C754F-2B8C-4468-9D90-3773196CD5CC}" type="presOf" srcId="{8ED35A93-D1F1-481E-8600-CE3825E39D8B}" destId="{97F17DD6-569A-400D-93FB-B81DF6D0726D}" srcOrd="1" destOrd="0" presId="urn:microsoft.com/office/officeart/2005/8/layout/list1"/>
    <dgm:cxn modelId="{C08D3453-F65C-4363-B982-16CB7E665F31}" type="presOf" srcId="{8ED35A93-D1F1-481E-8600-CE3825E39D8B}" destId="{75B27146-6D3A-46DB-9EE8-FE36BB132C4E}" srcOrd="0" destOrd="0" presId="urn:microsoft.com/office/officeart/2005/8/layout/list1"/>
    <dgm:cxn modelId="{27E673A3-A547-47F5-947D-BD81BEFFD662}" type="presOf" srcId="{3AFFCF32-68D0-4673-840F-537B2137ADFA}" destId="{09716957-241E-46CF-97DA-59A3B6C885E0}" srcOrd="1" destOrd="0" presId="urn:microsoft.com/office/officeart/2005/8/layout/list1"/>
    <dgm:cxn modelId="{15CBEEBB-AD5D-44B0-8446-F2EE57A281B6}" type="presOf" srcId="{3AFFCF32-68D0-4673-840F-537B2137ADFA}" destId="{CD3BE148-6C32-46C1-9CAD-9C6008965055}" srcOrd="0" destOrd="0" presId="urn:microsoft.com/office/officeart/2005/8/layout/list1"/>
    <dgm:cxn modelId="{C3C88AC3-08EA-4D5F-8B19-6A43940DB0FB}" srcId="{6205DB8F-35AE-41BB-988D-107B5E5593A0}" destId="{8ED35A93-D1F1-481E-8600-CE3825E39D8B}" srcOrd="0" destOrd="0" parTransId="{38EBD4BF-61C4-4039-BD27-72644004A29F}" sibTransId="{9622ABC4-7CA2-49C2-8F70-5B75ED3F65C2}"/>
    <dgm:cxn modelId="{19A20DDE-C5B0-4940-9D06-7CE064F85752}" type="presOf" srcId="{C0F8210F-5F68-47EA-A749-598571336F41}" destId="{4DA6F62E-E7CD-4195-B6F3-282788BB2E4F}" srcOrd="1" destOrd="0" presId="urn:microsoft.com/office/officeart/2005/8/layout/list1"/>
    <dgm:cxn modelId="{E05D75EA-55B6-4784-899D-A918B8D4B298}" srcId="{6205DB8F-35AE-41BB-988D-107B5E5593A0}" destId="{C0F8210F-5F68-47EA-A749-598571336F41}" srcOrd="1" destOrd="0" parTransId="{AB171C4F-947D-40CF-9717-392905116CBB}" sibTransId="{E5D0C2B3-9858-46B1-9BE9-7DCCBE8B6B9C}"/>
    <dgm:cxn modelId="{EBA2B9F8-2D41-44DE-9B1B-6036F6CCABB6}" type="presOf" srcId="{C0F8210F-5F68-47EA-A749-598571336F41}" destId="{9B42E55B-9E73-4000-AFD2-C6368CA90D4F}" srcOrd="0" destOrd="0" presId="urn:microsoft.com/office/officeart/2005/8/layout/list1"/>
    <dgm:cxn modelId="{5D05171C-F91F-4398-90E7-B2B2F0C23DD6}" type="presParOf" srcId="{BCB727F8-357B-4EE0-B6D4-E76AB4E392DC}" destId="{64CA60DC-9ACB-46A9-BF4E-EBA497A0BC35}" srcOrd="0" destOrd="0" presId="urn:microsoft.com/office/officeart/2005/8/layout/list1"/>
    <dgm:cxn modelId="{8FB87A45-062C-40BE-832F-51D2E464C547}" type="presParOf" srcId="{64CA60DC-9ACB-46A9-BF4E-EBA497A0BC35}" destId="{75B27146-6D3A-46DB-9EE8-FE36BB132C4E}" srcOrd="0" destOrd="0" presId="urn:microsoft.com/office/officeart/2005/8/layout/list1"/>
    <dgm:cxn modelId="{0C5A740D-0160-4A03-A094-B074CE95A9E1}" type="presParOf" srcId="{64CA60DC-9ACB-46A9-BF4E-EBA497A0BC35}" destId="{97F17DD6-569A-400D-93FB-B81DF6D0726D}" srcOrd="1" destOrd="0" presId="urn:microsoft.com/office/officeart/2005/8/layout/list1"/>
    <dgm:cxn modelId="{B8C7820E-5909-4761-AA35-A8F983AE104B}" type="presParOf" srcId="{BCB727F8-357B-4EE0-B6D4-E76AB4E392DC}" destId="{E11FC7D6-73BD-40CE-A66D-C8635F66FFC4}" srcOrd="1" destOrd="0" presId="urn:microsoft.com/office/officeart/2005/8/layout/list1"/>
    <dgm:cxn modelId="{AA5FC3AB-80A1-4189-B98D-9351B1F1A6BE}" type="presParOf" srcId="{BCB727F8-357B-4EE0-B6D4-E76AB4E392DC}" destId="{0C11E24B-6BCB-484F-812E-9C4320FCBBB0}" srcOrd="2" destOrd="0" presId="urn:microsoft.com/office/officeart/2005/8/layout/list1"/>
    <dgm:cxn modelId="{7B2A21B3-E46C-4A48-83A2-3FB2DD368871}" type="presParOf" srcId="{BCB727F8-357B-4EE0-B6D4-E76AB4E392DC}" destId="{487A6442-8A58-4472-9E4F-70F175CB8FCF}" srcOrd="3" destOrd="0" presId="urn:microsoft.com/office/officeart/2005/8/layout/list1"/>
    <dgm:cxn modelId="{C44EA191-405E-4756-8693-DDD33706BC87}" type="presParOf" srcId="{BCB727F8-357B-4EE0-B6D4-E76AB4E392DC}" destId="{F1C83739-E13E-4422-8ABA-EA0FAAE67F38}" srcOrd="4" destOrd="0" presId="urn:microsoft.com/office/officeart/2005/8/layout/list1"/>
    <dgm:cxn modelId="{D0A69399-9FB2-4E38-A914-0C91B122C6E3}" type="presParOf" srcId="{F1C83739-E13E-4422-8ABA-EA0FAAE67F38}" destId="{9B42E55B-9E73-4000-AFD2-C6368CA90D4F}" srcOrd="0" destOrd="0" presId="urn:microsoft.com/office/officeart/2005/8/layout/list1"/>
    <dgm:cxn modelId="{BFA0E8AE-C199-435A-AFBE-DE577FCAC549}" type="presParOf" srcId="{F1C83739-E13E-4422-8ABA-EA0FAAE67F38}" destId="{4DA6F62E-E7CD-4195-B6F3-282788BB2E4F}" srcOrd="1" destOrd="0" presId="urn:microsoft.com/office/officeart/2005/8/layout/list1"/>
    <dgm:cxn modelId="{8EA7FBA6-E1D3-4015-8DF1-94112B0114CD}" type="presParOf" srcId="{BCB727F8-357B-4EE0-B6D4-E76AB4E392DC}" destId="{49F63D8D-9D0A-4962-821D-9C84AE4BC225}" srcOrd="5" destOrd="0" presId="urn:microsoft.com/office/officeart/2005/8/layout/list1"/>
    <dgm:cxn modelId="{574ACB3F-A000-45A0-B233-5957233E4C0F}" type="presParOf" srcId="{BCB727F8-357B-4EE0-B6D4-E76AB4E392DC}" destId="{47FA50C7-6250-4285-819F-1BBB9436A2BC}" srcOrd="6" destOrd="0" presId="urn:microsoft.com/office/officeart/2005/8/layout/list1"/>
    <dgm:cxn modelId="{FB3ACB8C-822B-47F0-8374-09A3D39C4655}" type="presParOf" srcId="{BCB727F8-357B-4EE0-B6D4-E76AB4E392DC}" destId="{92F8D017-0A2A-4CE5-9E95-629211D916B3}" srcOrd="7" destOrd="0" presId="urn:microsoft.com/office/officeart/2005/8/layout/list1"/>
    <dgm:cxn modelId="{A58B7ED3-AE3A-44F2-97EA-3590FAE726CF}" type="presParOf" srcId="{BCB727F8-357B-4EE0-B6D4-E76AB4E392DC}" destId="{F3C41815-4BC3-422E-B84D-8D5649C7C600}" srcOrd="8" destOrd="0" presId="urn:microsoft.com/office/officeart/2005/8/layout/list1"/>
    <dgm:cxn modelId="{984570A7-99AD-4A9E-9C34-253B1F69586B}" type="presParOf" srcId="{F3C41815-4BC3-422E-B84D-8D5649C7C600}" destId="{CD3BE148-6C32-46C1-9CAD-9C6008965055}" srcOrd="0" destOrd="0" presId="urn:microsoft.com/office/officeart/2005/8/layout/list1"/>
    <dgm:cxn modelId="{923DBDF6-9BA1-4B62-812C-2A531A708904}" type="presParOf" srcId="{F3C41815-4BC3-422E-B84D-8D5649C7C600}" destId="{09716957-241E-46CF-97DA-59A3B6C885E0}" srcOrd="1" destOrd="0" presId="urn:microsoft.com/office/officeart/2005/8/layout/list1"/>
    <dgm:cxn modelId="{DFC2BB74-15FB-45D3-AF80-318B078EF338}" type="presParOf" srcId="{BCB727F8-357B-4EE0-B6D4-E76AB4E392DC}" destId="{872AC333-8FF7-44EE-A7C3-7D5F50C942AE}" srcOrd="9" destOrd="0" presId="urn:microsoft.com/office/officeart/2005/8/layout/list1"/>
    <dgm:cxn modelId="{CC11F1A6-C07A-4FC9-8268-0B3DA782DB05}" type="presParOf" srcId="{BCB727F8-357B-4EE0-B6D4-E76AB4E392DC}" destId="{79E5AC47-A65E-465C-9470-76DF3F9453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7945-2370-42CB-9C7C-F5038D116B13}">
      <dsp:nvSpPr>
        <dsp:cNvPr id="0" name=""/>
        <dsp:cNvSpPr/>
      </dsp:nvSpPr>
      <dsp:spPr>
        <a:xfrm>
          <a:off x="876616" y="282836"/>
          <a:ext cx="3655123" cy="3655123"/>
        </a:xfrm>
        <a:prstGeom prst="pie">
          <a:avLst>
            <a:gd name="adj1" fmla="val 16200000"/>
            <a:gd name="adj2" fmla="val 180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US" sz="2300" kern="1200" noProof="0" dirty="0"/>
            <a:t>Infórmese</a:t>
          </a:r>
        </a:p>
      </dsp:txBody>
      <dsp:txXfrm>
        <a:off x="2802953" y="1057374"/>
        <a:ext cx="1305401" cy="1087834"/>
      </dsp:txXfrm>
    </dsp:sp>
    <dsp:sp modelId="{E4AD9493-3EB7-472D-AC22-54783DA64C18}">
      <dsp:nvSpPr>
        <dsp:cNvPr id="0" name=""/>
        <dsp:cNvSpPr/>
      </dsp:nvSpPr>
      <dsp:spPr>
        <a:xfrm>
          <a:off x="801338" y="413377"/>
          <a:ext cx="3655123" cy="3655123"/>
        </a:xfrm>
        <a:prstGeom prst="pie">
          <a:avLst>
            <a:gd name="adj1" fmla="val 1800000"/>
            <a:gd name="adj2" fmla="val 9000000"/>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US" sz="2300" kern="1200" noProof="0" dirty="0"/>
            <a:t>Abogue</a:t>
          </a:r>
        </a:p>
      </dsp:txBody>
      <dsp:txXfrm>
        <a:off x="1671605" y="2784855"/>
        <a:ext cx="1958101" cy="957294"/>
      </dsp:txXfrm>
    </dsp:sp>
    <dsp:sp modelId="{7E40BE2C-5356-46FD-ADD5-C40EAEAE0635}">
      <dsp:nvSpPr>
        <dsp:cNvPr id="0" name=""/>
        <dsp:cNvSpPr/>
      </dsp:nvSpPr>
      <dsp:spPr>
        <a:xfrm>
          <a:off x="726060" y="282836"/>
          <a:ext cx="3655123" cy="3655123"/>
        </a:xfrm>
        <a:prstGeom prst="pie">
          <a:avLst>
            <a:gd name="adj1" fmla="val 9000000"/>
            <a:gd name="adj2" fmla="val 1620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US" sz="2300" kern="1200" noProof="0" dirty="0"/>
            <a:t>Consulte</a:t>
          </a:r>
        </a:p>
      </dsp:txBody>
      <dsp:txXfrm>
        <a:off x="1149445" y="1057374"/>
        <a:ext cx="1305401" cy="1087834"/>
      </dsp:txXfrm>
    </dsp:sp>
    <dsp:sp modelId="{8ED036B8-C20C-4C0F-9CE5-D0B8A3623422}">
      <dsp:nvSpPr>
        <dsp:cNvPr id="0" name=""/>
        <dsp:cNvSpPr/>
      </dsp:nvSpPr>
      <dsp:spPr>
        <a:xfrm>
          <a:off x="650648" y="56567"/>
          <a:ext cx="4107662" cy="4107662"/>
        </a:xfrm>
        <a:prstGeom prst="circularArrow">
          <a:avLst>
            <a:gd name="adj1" fmla="val 5085"/>
            <a:gd name="adj2" fmla="val 327528"/>
            <a:gd name="adj3" fmla="val 1472472"/>
            <a:gd name="adj4" fmla="val 16199432"/>
            <a:gd name="adj5" fmla="val 5932"/>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E350BB-A93A-4E1A-8137-3A0D84A17A63}">
      <dsp:nvSpPr>
        <dsp:cNvPr id="0" name=""/>
        <dsp:cNvSpPr/>
      </dsp:nvSpPr>
      <dsp:spPr>
        <a:xfrm>
          <a:off x="575068" y="186876"/>
          <a:ext cx="4107662" cy="4107662"/>
        </a:xfrm>
        <a:prstGeom prst="circularArrow">
          <a:avLst>
            <a:gd name="adj1" fmla="val 5085"/>
            <a:gd name="adj2" fmla="val 327528"/>
            <a:gd name="adj3" fmla="val 8671970"/>
            <a:gd name="adj4" fmla="val 1800502"/>
            <a:gd name="adj5" fmla="val 5932"/>
          </a:avLst>
        </a:prstGeom>
        <a:solidFill>
          <a:schemeClr val="accent4">
            <a:shade val="90000"/>
            <a:hueOff val="146853"/>
            <a:satOff val="-7406"/>
            <a:lumOff val="184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D978AE-BA46-453E-8DC6-944433F3DDC6}">
      <dsp:nvSpPr>
        <dsp:cNvPr id="0" name=""/>
        <dsp:cNvSpPr/>
      </dsp:nvSpPr>
      <dsp:spPr>
        <a:xfrm>
          <a:off x="499489" y="56567"/>
          <a:ext cx="4107662" cy="4107662"/>
        </a:xfrm>
        <a:prstGeom prst="circularArrow">
          <a:avLst>
            <a:gd name="adj1" fmla="val 5085"/>
            <a:gd name="adj2" fmla="val 327528"/>
            <a:gd name="adj3" fmla="val 15873039"/>
            <a:gd name="adj4" fmla="val 9000000"/>
            <a:gd name="adj5" fmla="val 5932"/>
          </a:avLst>
        </a:prstGeom>
        <a:solidFill>
          <a:schemeClr val="accent4">
            <a:shade val="90000"/>
            <a:hueOff val="293707"/>
            <a:satOff val="-14812"/>
            <a:lumOff val="3681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1E24B-6BCB-484F-812E-9C4320FCBBB0}">
      <dsp:nvSpPr>
        <dsp:cNvPr id="0" name=""/>
        <dsp:cNvSpPr/>
      </dsp:nvSpPr>
      <dsp:spPr>
        <a:xfrm>
          <a:off x="0" y="424084"/>
          <a:ext cx="10515600" cy="70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17DD6-569A-400D-93FB-B81DF6D0726D}">
      <dsp:nvSpPr>
        <dsp:cNvPr id="0" name=""/>
        <dsp:cNvSpPr/>
      </dsp:nvSpPr>
      <dsp:spPr>
        <a:xfrm>
          <a:off x="525780" y="10804"/>
          <a:ext cx="7360920" cy="826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ts val="0"/>
            </a:spcAft>
            <a:buNone/>
          </a:pPr>
          <a:r>
            <a:rPr lang="en-US" sz="2800" kern="1200" dirty="0"/>
            <a:t>El Sol Neighborhood Educational Center</a:t>
          </a:r>
        </a:p>
        <a:p>
          <a:pPr marL="0" lvl="0" indent="0" algn="l" defTabSz="1244600">
            <a:lnSpc>
              <a:spcPct val="90000"/>
            </a:lnSpc>
            <a:spcBef>
              <a:spcPct val="0"/>
            </a:spcBef>
            <a:spcAft>
              <a:spcPts val="0"/>
            </a:spcAft>
            <a:buNone/>
          </a:pPr>
          <a:r>
            <a:rPr lang="en-US" sz="1800" b="0" i="0" kern="1200" dirty="0"/>
            <a:t>(909) 884-3735</a:t>
          </a:r>
          <a:endParaRPr lang="en-US" sz="1100" b="0" i="1" kern="1200" dirty="0"/>
        </a:p>
      </dsp:txBody>
      <dsp:txXfrm>
        <a:off x="566129" y="51153"/>
        <a:ext cx="7280222" cy="745862"/>
      </dsp:txXfrm>
    </dsp:sp>
    <dsp:sp modelId="{47FA50C7-6250-4285-819F-1BBB9436A2BC}">
      <dsp:nvSpPr>
        <dsp:cNvPr id="0" name=""/>
        <dsp:cNvSpPr/>
      </dsp:nvSpPr>
      <dsp:spPr>
        <a:xfrm>
          <a:off x="0" y="1694164"/>
          <a:ext cx="10515600" cy="70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6F62E-E7CD-4195-B6F3-282788BB2E4F}">
      <dsp:nvSpPr>
        <dsp:cNvPr id="0" name=""/>
        <dsp:cNvSpPr/>
      </dsp:nvSpPr>
      <dsp:spPr>
        <a:xfrm>
          <a:off x="525780" y="1280884"/>
          <a:ext cx="7360920" cy="826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ts val="0"/>
            </a:spcAft>
            <a:buNone/>
          </a:pPr>
          <a:r>
            <a:rPr lang="en-US" sz="2800" kern="1200" dirty="0"/>
            <a:t>Mom &amp; Dad Project</a:t>
          </a:r>
        </a:p>
        <a:p>
          <a:pPr marL="0" lvl="0" indent="0" algn="l" defTabSz="1244600">
            <a:lnSpc>
              <a:spcPct val="90000"/>
            </a:lnSpc>
            <a:spcBef>
              <a:spcPct val="0"/>
            </a:spcBef>
            <a:spcAft>
              <a:spcPct val="35000"/>
            </a:spcAft>
            <a:buNone/>
          </a:pPr>
          <a:r>
            <a:rPr lang="en-US" sz="1800" b="0" i="0" kern="1200" dirty="0"/>
            <a:t>909-866-6501</a:t>
          </a:r>
          <a:endParaRPr lang="en-US" sz="1100" kern="1200" dirty="0"/>
        </a:p>
      </dsp:txBody>
      <dsp:txXfrm>
        <a:off x="566129" y="1321233"/>
        <a:ext cx="7280222" cy="745862"/>
      </dsp:txXfrm>
    </dsp:sp>
    <dsp:sp modelId="{79E5AC47-A65E-465C-9470-76DF3F945362}">
      <dsp:nvSpPr>
        <dsp:cNvPr id="0" name=""/>
        <dsp:cNvSpPr/>
      </dsp:nvSpPr>
      <dsp:spPr>
        <a:xfrm>
          <a:off x="0" y="2964244"/>
          <a:ext cx="10515600" cy="70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716957-241E-46CF-97DA-59A3B6C885E0}">
      <dsp:nvSpPr>
        <dsp:cNvPr id="0" name=""/>
        <dsp:cNvSpPr/>
      </dsp:nvSpPr>
      <dsp:spPr>
        <a:xfrm>
          <a:off x="525780" y="2550964"/>
          <a:ext cx="7360920" cy="826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2-1-1</a:t>
          </a:r>
        </a:p>
      </dsp:txBody>
      <dsp:txXfrm>
        <a:off x="566129" y="2591313"/>
        <a:ext cx="72802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5/26/2022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dirty="0"/>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¡Bienvenida! El día de hoy estaremos reunidas durante un breve periodo de tiempo para conocer información sobre el primer trimestre del embarazo. Si usted o alguien que conoce está embarazada, es evidente que hay mucha información disponible a su disposición. Es por ello que la Red de Salud Maternal del Condado de San Bernardino trabajó conjuntamente con expertos en la materia del Condado de San Bernardino para discutir las tres cosas más importantes que las familias necesitan saber durante el primer embarazo y los recursos disponibles para brindarle apoyo a usted y a su familia. Dicha información ha sido empleada para realizar la presentación de hoy. </a:t>
            </a:r>
            <a:endParaRPr lang="en-US" dirty="0"/>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dirty="0"/>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Hoy van a formar pareja con otra persona. Les pedimos que se tomen un minuto cada una para compartir un recurso comunitario que hayan utilizado durante su embarazo. Si aún no han hecho uso de ninguno (además de esta presentación), por favor compartan el recurso que les interesa debido a la información que han aprendido hoy. </a:t>
            </a:r>
          </a:p>
          <a:p>
            <a:endParaRPr lang="en-US" dirty="0"/>
          </a:p>
          <a:p>
            <a:r>
              <a:rPr lang="es-ES" dirty="0"/>
              <a:t>Puede considerar apoyarse en su experiencia personal con un embarazo anterior o actual (si lo tiene) y compartir algo que haya aprovechado o un área en la que haya abogado con éxito por usted o un familiar.</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dirty="0"/>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noProof="0" dirty="0"/>
              <a:t>¡Muy bien! Volvamos a reunirnos como grupo y conversemos brevemente sobre lo aprendido el día de hoy. ¿Hubo algo de lo que haya aprendido que le sorprendiera?</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dirty="0"/>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Antes de irse, quiero que se tome un momento para identificar al menos a una persona (puede ser un familiar, amigo o algún recurso de los que hemos hablado hoy) a la que recurriría si necesitase ayuda con respecto a su embarazo.</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dirty="0"/>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 encantaría conocer sus opiniones. Tenemos 5 minutos para preguntas. Siéntase en libertad de exponer su pregunta a todo el grupo y haré todo lo posible para responderle o la referiré a alguien que pueda hacerlo.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dirty="0"/>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¡Gracias por pasar tiempo conmigo el día de hoy! </a:t>
            </a:r>
          </a:p>
          <a:p>
            <a:endParaRPr lang="es-ES" dirty="0"/>
          </a:p>
          <a:p>
            <a:r>
              <a:rPr lang="es-ES" dirty="0"/>
              <a:t>Esta presentación fue desarrollada en colaboración con la Red de Salud Maternal del Condado de San Bernardino, una asociación comprometida con el apoyo a las familias antes, durante y después del embarazo. Si desea obtener más información acerca de la Red de Salud Maternal, visite su página web www.maternalhealthnetworksbc.com. </a:t>
            </a:r>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dirty="0"/>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rPr>
              <a:t>Mi nombre es [INTRODUZCA SU NOMBRE], represento a [INTRODUZCA LA ORGANIZACIÓN] y he trabajado en colaboración con la Red de Salud Maternal para brindarles esta información el día de hoy.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FF0000"/>
                </a:solidFill>
                <a:effectLst/>
                <a:uLnTx/>
                <a:uFillTx/>
                <a:latin typeface="Calibri" panose="020F0502020204030204"/>
                <a:ea typeface="+mn-ea"/>
                <a:cs typeface="+mn-cs"/>
              </a:rPr>
              <a:t>[INTRODUZCA CUALQUIER ANTECEDENTE QUE CONSIDERE ÚTIL PARA QUE LOS PARTICIPANTES ENTIENDAN MÁS SOBRE USTED]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us" sz="1200" b="1" i="0" u="none" strike="noStrike" kern="1200" cap="none" spc="0" normalizeH="0" baseline="0" noProof="0" dirty="0">
                <a:ln>
                  <a:noFill/>
                </a:ln>
                <a:solidFill>
                  <a:srgbClr val="FF0000"/>
                </a:solidFill>
                <a:effectLst/>
                <a:uLnTx/>
                <a:uFillTx/>
                <a:latin typeface="Calibri" panose="020F0502020204030204"/>
                <a:ea typeface="+mn-ea"/>
                <a:cs typeface="+mn-cs"/>
              </a:rPr>
              <a:t>SI EL TIEMPO NOS LO PERMITE – </a:t>
            </a:r>
            <a:endParaRPr kumimoji="0" lang="es-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FF0000"/>
                </a:solidFill>
                <a:effectLst/>
                <a:uLnTx/>
                <a:uFillTx/>
                <a:latin typeface="Calibri" panose="020F0502020204030204"/>
                <a:ea typeface="+mn-ea"/>
                <a:cs typeface="+mn-cs"/>
              </a:rPr>
              <a:t>Me gustaría que todos en esta habitación volteen a ver a la persona que está sentada a su lado y se presenten, comentándoles también sus expectativas con respecto a la presentación de hoy (de ser una presentación virtual, haga que sus participantes se presenten a través del chat). </a:t>
            </a:r>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dirty="0"/>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expertos locales en el tema identificaron las tres cosas más importantes para ayudar a las familias a vivir el embarazo por primera vez. Entre estos expertos se encuentran los siguientes:</a:t>
            </a:r>
            <a:endParaRPr lang="en-US" dirty="0"/>
          </a:p>
          <a:p>
            <a:pPr marL="171450" indent="-171450">
              <a:buFont typeface="Arial" panose="020B0604020202020204" pitchFamily="34" charset="0"/>
              <a:buChar char="•"/>
            </a:pPr>
            <a:r>
              <a:rPr lang="en-US" dirty="0"/>
              <a:t>Mom &amp; Dad Project.</a:t>
            </a:r>
          </a:p>
          <a:p>
            <a:pPr marL="171450" indent="-171450">
              <a:buFont typeface="Arial" panose="020B0604020202020204" pitchFamily="34" charset="0"/>
              <a:buChar char="•"/>
            </a:pPr>
            <a:r>
              <a:rPr lang="en-US" dirty="0"/>
              <a:t>El Sol Neighborhood Educational Center.</a:t>
            </a:r>
          </a:p>
          <a:p>
            <a:pPr marL="171450" indent="-171450">
              <a:buFont typeface="Arial" panose="020B0604020202020204" pitchFamily="34" charset="0"/>
              <a:buChar char="•"/>
            </a:pPr>
            <a:endParaRPr lang="en-US" dirty="0"/>
          </a:p>
          <a:p>
            <a:r>
              <a:rPr lang="es-ES" dirty="0"/>
              <a:t>Esperamos que, para el final de esta presentación, usted haya aprendido: </a:t>
            </a:r>
            <a:endParaRPr lang="en-US" dirty="0"/>
          </a:p>
          <a:p>
            <a:pPr marL="171450" indent="-171450">
              <a:lnSpc>
                <a:spcPct val="110000"/>
              </a:lnSpc>
              <a:spcAft>
                <a:spcPts val="1200"/>
              </a:spcAft>
              <a:buFont typeface="Arial" panose="020B0604020202020204" pitchFamily="34" charset="0"/>
              <a:buChar char="•"/>
            </a:pPr>
            <a:r>
              <a:rPr lang="es-ES" sz="1200" dirty="0"/>
              <a:t>Cómo ponerse en contacto con proveedores.</a:t>
            </a:r>
          </a:p>
          <a:p>
            <a:pPr marL="171450" indent="-171450">
              <a:lnSpc>
                <a:spcPct val="110000"/>
              </a:lnSpc>
              <a:spcAft>
                <a:spcPts val="1200"/>
              </a:spcAft>
              <a:buFont typeface="Arial" panose="020B0604020202020204" pitchFamily="34" charset="0"/>
              <a:buChar char="•"/>
            </a:pPr>
            <a:r>
              <a:rPr lang="es-ES" sz="1200" dirty="0"/>
              <a:t>Dónde obtener información.</a:t>
            </a:r>
          </a:p>
          <a:p>
            <a:pPr marL="171450" indent="-171450">
              <a:lnSpc>
                <a:spcPct val="110000"/>
              </a:lnSpc>
              <a:spcAft>
                <a:spcPts val="1200"/>
              </a:spcAft>
              <a:buFont typeface="Arial" panose="020B0604020202020204" pitchFamily="34" charset="0"/>
              <a:buChar char="•"/>
            </a:pPr>
            <a:r>
              <a:rPr lang="es-ES" sz="1200" dirty="0"/>
              <a:t>Cómo abogar por sus necesidades.</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s-ES" dirty="0"/>
              <a:t>Hemos estructurado nuestro tiempo juntos para compartirle un poco de información, luego conversará con otra participante sobre lo que ha aprendido. Por último, concluiremos nuestro tiempo juntos al brindarle a los participantes la oportunidad de hacer preguntas. </a:t>
            </a:r>
          </a:p>
          <a:p>
            <a:pPr marL="0" indent="0">
              <a:buFont typeface="Arial" panose="020B0604020202020204" pitchFamily="34" charset="0"/>
              <a:buNone/>
            </a:pPr>
            <a:endParaRPr lang="es-ES" dirty="0"/>
          </a:p>
          <a:p>
            <a:pPr marL="0" indent="0">
              <a:buFont typeface="Arial" panose="020B0604020202020204" pitchFamily="34" charset="0"/>
              <a:buNone/>
            </a:pPr>
            <a:r>
              <a:rPr lang="es-ES" dirty="0"/>
              <a:t>¿Existe alguna pregunta antes de comenzar?</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dirty="0"/>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Existe mucha información para apoyar a las familias en su primer trimestre pero, en esta presentación, hemos sintetizado los tres puntos principales que los expertos del tema coinciden que son las cosas más importantes que las familias deben saber en el primer embarazo, incluyendo:</a:t>
            </a:r>
          </a:p>
          <a:p>
            <a:endParaRPr lang="en-US" dirty="0"/>
          </a:p>
          <a:p>
            <a:pPr marL="171450" indent="-171450">
              <a:lnSpc>
                <a:spcPct val="110000"/>
              </a:lnSpc>
              <a:spcAft>
                <a:spcPts val="1200"/>
              </a:spcAft>
              <a:buFont typeface="Arial" panose="020B0604020202020204" pitchFamily="34" charset="0"/>
              <a:buChar char="•"/>
            </a:pPr>
            <a:r>
              <a:rPr lang="es-ES" dirty="0"/>
              <a:t>Cómo ponerse en contacto con proveedores.</a:t>
            </a:r>
          </a:p>
          <a:p>
            <a:pPr marL="171450" indent="-171450">
              <a:lnSpc>
                <a:spcPct val="110000"/>
              </a:lnSpc>
              <a:spcAft>
                <a:spcPts val="1200"/>
              </a:spcAft>
              <a:buFont typeface="Arial" panose="020B0604020202020204" pitchFamily="34" charset="0"/>
              <a:buChar char="•"/>
            </a:pPr>
            <a:r>
              <a:rPr lang="es-ES" dirty="0"/>
              <a:t>Dónde obtener información.</a:t>
            </a:r>
          </a:p>
          <a:p>
            <a:pPr marL="171450" indent="-171450">
              <a:lnSpc>
                <a:spcPct val="110000"/>
              </a:lnSpc>
              <a:spcAft>
                <a:spcPts val="1200"/>
              </a:spcAft>
              <a:buFont typeface="Arial" panose="020B0604020202020204" pitchFamily="34" charset="0"/>
              <a:buChar char="•"/>
            </a:pPr>
            <a:r>
              <a:rPr lang="es-ES" dirty="0"/>
              <a:t>Cómo abogar por sus necesidades.</a:t>
            </a:r>
            <a:endParaRPr lang="en-US" dirty="0"/>
          </a:p>
          <a:p>
            <a:endParaRPr lang="en-US" dirty="0"/>
          </a:p>
          <a:p>
            <a:r>
              <a:rPr lang="es-ES" dirty="0"/>
              <a:t>Tras nuestro análisis sobre estos tres puntos, les brindaré ciertos recursos a dónde acudir en caso de necesitar apoyo.</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dirty="0"/>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cuanto sepa que está embarazada, su primera prioridad debe ser ponerse en contacto con un proveedor de atención primaria. Entre los proveedores de atención primaria se encuentran los ginecólogos, las parteras y las doulas; todos estos profesionales pueden apoyarla a usted y a su familia durante y después del parto. Un proveedor de atención primaria se ocupará principalmente de su salud física y mental así como de la salud de su hijo, pero también puede ayudarle a ponerse en contacto con otros proveedores cercanos que puedan atender sus otras necesidades. </a:t>
            </a:r>
          </a:p>
          <a:p>
            <a:endParaRPr lang="en-US" dirty="0"/>
          </a:p>
          <a:p>
            <a:r>
              <a:rPr lang="es-ES" dirty="0"/>
              <a:t>Además de un proveedor de atención sanitaria primaria, debe ponerse en contacto con un trabajador comunitario de la salud que pueda ayudarle a acceder a los servicios de apoyo para usted y su familia durante y después del embarazo. No se puede saber lo que no se sabe y es posible que no conozca todos los recursos disponibles de apoyo para usted y su familia. Es por ello que los expertos en la materia le recomiendan acudir a los trabajadores comunitarios de la salud para que puedan trabajar con usted para 1) identificar sus necesidades y 2) ponerla en contacto con los servicios.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dirty="0"/>
          </a:p>
        </p:txBody>
      </p:sp>
    </p:spTree>
    <p:extLst>
      <p:ext uri="{BB962C8B-B14F-4D97-AF65-F5344CB8AC3E}">
        <p14:creationId xmlns:p14="http://schemas.microsoft.com/office/powerpoint/2010/main" val="288319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Puede ser difícil abogar por sus necesidades cuando siente que no tiene toda la información necesaria. Por lo tanto, es fundamental que se familiarice con las clases prenatales en el primer trimestre para poder empezar a explorar cuáles son sus necesidades. Su proveedor de atención primaria podrá ponerla en contacto con clases educativas y proporcionarle materiales que la ayuden a comprender sus necesidades y a mejorar la comunicación con su proveedor.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continuación, los expertos en la materia han identificado las áreas más importantes que deben conocerse durante el primer trimestre de embarazo: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Clases de parto </a:t>
            </a:r>
            <a:r>
              <a:rPr lang="es-ES" b="0" dirty="0"/>
              <a:t>| Las clases de parto le ofrecen educación sobre las necesidades físicas y emocionales que tendrá durante su embarazo y le ayudarán a prepararse para el parto de su hijo.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t>Asesoría de lactancia </a:t>
            </a:r>
            <a:r>
              <a:rPr lang="es-ES" b="0" dirty="0"/>
              <a:t>| Acudir a un especialista de lactancia antes del parto le permitirá informarse sobre la importancia de la lactancia materna y asegurarse de poder contar con el apoyo de un profesional después del parto.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1" noProof="0" dirty="0"/>
              <a:t>Grupos de apoyo entre pares </a:t>
            </a:r>
            <a:r>
              <a:rPr lang="en-US" dirty="0"/>
              <a:t>| </a:t>
            </a:r>
            <a:r>
              <a:rPr lang="es-ES" dirty="0"/>
              <a:t>Los grupos de apoyo entre pares ofrecen la posibilidad de relacionarse con otros padres que se encuentran en una fase similar del embarazo y aprender de ellos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1" noProof="0" dirty="0"/>
              <a:t>Derechos del paciente </a:t>
            </a:r>
            <a:r>
              <a:rPr lang="en-US" dirty="0"/>
              <a:t>| </a:t>
            </a:r>
            <a:r>
              <a:rPr lang="es-ES" dirty="0"/>
              <a:t>Conocer sus derechos es muy importante y le ayudará a sentirse capaz de abogar por usted y por su bebé antes, durante y después del parto.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Los expertos en la materia quieren que usted sepa que debido a que el Condado de San Bernardino es grande, puede ser difícil encontrar un proveedor cercano a usted y a veces estos pueden estar demasiado ocupados para atenderla inmediatamente. Debido a esto, el acceso a estos recursos en su primer trimestre le ayudará a asegurar que tenga el apoyo y la educación que necesita para un embarazo saludable.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6</a:t>
            </a:fld>
            <a:endParaRPr lang="en-US" dirty="0"/>
          </a:p>
        </p:txBody>
      </p:sp>
    </p:spTree>
    <p:extLst>
      <p:ext uri="{BB962C8B-B14F-4D97-AF65-F5344CB8AC3E}">
        <p14:creationId xmlns:p14="http://schemas.microsoft.com/office/powerpoint/2010/main" val="360973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proceso es cíclico, lo que significa que a lo largo del embarazo y después del parto, a menudo podrá acceder a nuevos servicios, aprender algo nuevo y luego tener que abogar por sus necesidades o las de su hijo. Es posible que necesite acceder a nuevos servicios para apoyar la aparición de nuevas necesidades de las que no era consciente previamente. Es un proceso natural pero el ser capaz de abogar eficazmente por sí misma al hablar con los proveedores es crucial y le ayudará a conseguir la atención que necesita (y no solo lo que alguien puede pensar que necesita). </a:t>
            </a:r>
            <a:endParaRPr lang="en-US" dirty="0"/>
          </a:p>
          <a:p>
            <a:r>
              <a:rPr lang="es-ES" dirty="0"/>
              <a:t>Los expertos en la materia le recomiendan: </a:t>
            </a:r>
          </a:p>
          <a:p>
            <a:pPr marL="171450" indent="-171450">
              <a:buFont typeface="Arial" panose="020B0604020202020204" pitchFamily="34" charset="0"/>
              <a:buChar char="•"/>
            </a:pPr>
            <a:r>
              <a:rPr lang="es-ES" dirty="0"/>
              <a:t>Comunicarse regularmente con sus proveedores y expresar cualquier preocupación que pueda tener</a:t>
            </a:r>
          </a:p>
          <a:p>
            <a:pPr marL="171450" indent="-171450">
              <a:buFont typeface="Arial" panose="020B0604020202020204" pitchFamily="34" charset="0"/>
              <a:buChar char="•"/>
            </a:pPr>
            <a:r>
              <a:rPr lang="es-ES" dirty="0"/>
              <a:t>Hacer todas las preguntas que tenga a su proveedor, ¡ninguna pregunta es tonta!</a:t>
            </a:r>
          </a:p>
          <a:p>
            <a:pPr marL="171450" indent="-171450">
              <a:buFont typeface="Arial" panose="020B0604020202020204" pitchFamily="34" charset="0"/>
              <a:buChar char="•"/>
            </a:pPr>
            <a:r>
              <a:rPr lang="es-ES" dirty="0"/>
              <a:t>Conocer sus derechos: saber que tiene derecho a hacer preguntas, a obtener una segunda opinión, a rechazar la atención, etc.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dirty="0"/>
          </a:p>
        </p:txBody>
      </p:sp>
    </p:spTree>
    <p:extLst>
      <p:ext uri="{BB962C8B-B14F-4D97-AF65-F5344CB8AC3E}">
        <p14:creationId xmlns:p14="http://schemas.microsoft.com/office/powerpoint/2010/main" val="293150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recursos de apoyo disponibles para usted y su familia varían según el lugar del Condado de San Bernardino en el que viva. Los expertos en la materia han proporcionado algunos recursos que pueden apoyarla a usted y a su familia a ponerse en contacto con un proveedor y le recomiendan identificar y conectarse con uno tan pronto como sepa que está embarazada. </a:t>
            </a:r>
          </a:p>
          <a:p>
            <a:endParaRPr lang="en-US" dirty="0"/>
          </a:p>
          <a:p>
            <a:r>
              <a:rPr lang="en-US" dirty="0"/>
              <a:t>El Sol Neighborhood Education Center:  </a:t>
            </a:r>
            <a:r>
              <a:rPr lang="es-US" noProof="0" dirty="0"/>
              <a:t>Desde</a:t>
            </a:r>
            <a:r>
              <a:rPr lang="en-US" dirty="0"/>
              <a:t> 1991, El Sol Neighborhood Educational Center (El Sol) </a:t>
            </a:r>
            <a:r>
              <a:rPr lang="es-ES" dirty="0"/>
              <a:t>ha prestado servicios a las comunidades vulnerables de </a:t>
            </a:r>
            <a:r>
              <a:rPr lang="es-ES" dirty="0" err="1"/>
              <a:t>Inland</a:t>
            </a:r>
            <a:r>
              <a:rPr lang="es-ES" dirty="0"/>
              <a:t> </a:t>
            </a:r>
            <a:r>
              <a:rPr lang="es-ES" dirty="0" err="1"/>
              <a:t>Empire</a:t>
            </a:r>
            <a:r>
              <a:rPr lang="es-ES" dirty="0"/>
              <a:t>, California, haciendo hincapié en los hispanohablantes monolingües, inmigrantes y residentes con un dominio limitado del inglés. Los programas disponibles a través de El Sol incluyen visitas a domicilio, educación infantil y actividades de preparación para la escuela, apoyos para la alfabetización financiera y el desarrollo de la fuerza de trabajo, asistencia en materia de vivienda y servicios para casos de agresión doméstica y sexual.</a:t>
            </a:r>
          </a:p>
          <a:p>
            <a:endParaRPr lang="en-US" dirty="0"/>
          </a:p>
          <a:p>
            <a:r>
              <a:rPr lang="en-US" dirty="0"/>
              <a:t>The Mom and Dad Project: The Mom &amp; Dad Project </a:t>
            </a:r>
            <a:r>
              <a:rPr lang="es-ES" dirty="0"/>
              <a:t>es el Único Centro de Educación y Recursos para Padres de Big Bear Valley. Ofrecen una amplia variedad de clases para los padres y tutores que crían a los niños desde el nacimiento hasta los 18 años de edad para incluir clases de parto, de crianza, de disciplina efectiva, campamento de iniciación para los nuevos padres, salud dental, WIC, jugar y aprender actividades y servicios de alfabetización.</a:t>
            </a:r>
          </a:p>
          <a:p>
            <a:endParaRPr lang="en-US" dirty="0"/>
          </a:p>
          <a:p>
            <a:r>
              <a:rPr lang="es-ES" dirty="0"/>
              <a:t>2-1-1 también es un buen recurso para saber qué programas de apoyo hay cerca de su hogar.</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dirty="0"/>
          </a:p>
        </p:txBody>
      </p:sp>
    </p:spTree>
    <p:extLst>
      <p:ext uri="{BB962C8B-B14F-4D97-AF65-F5344CB8AC3E}">
        <p14:creationId xmlns:p14="http://schemas.microsoft.com/office/powerpoint/2010/main" val="170180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que hemos revisado las tres cosas más importantes que los expertos del tema quieren que conozca sobre el primer trimestre de embarazo, debatamos lo que aprendimos y consideremos cómo esta información aplica a sus necesidades particulares.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650C1A-A445-2B0A-D798-5B79BF73E720}"/>
              </a:ext>
            </a:extLst>
          </p:cNvPr>
          <p:cNvPicPr>
            <a:picLocks noChangeAspect="1"/>
          </p:cNvPicPr>
          <p:nvPr userDrawn="1"/>
        </p:nvPicPr>
        <p:blipFill>
          <a:blip r:embed="rId2"/>
          <a:stretch>
            <a:fillRect/>
          </a:stretch>
        </p:blipFill>
        <p:spPr>
          <a:xfrm>
            <a:off x="0" y="-1545552"/>
            <a:ext cx="13666653" cy="8996939"/>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003800" y="112468"/>
            <a:ext cx="7188200" cy="2711409"/>
          </a:xfrm>
        </p:spPr>
        <p:txBody>
          <a:bodyPr anchor="b"/>
          <a:lstStyle>
            <a:lvl1pPr algn="l">
              <a:defRPr sz="60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377718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3100" y="5686491"/>
            <a:ext cx="3429000" cy="852421"/>
          </a:xfrm>
          <a:prstGeom prst="rect">
            <a:avLst/>
          </a:prstGeom>
          <a:noFill/>
          <a:ln>
            <a:noFill/>
          </a:ln>
        </p:spPr>
      </p:pic>
      <p:sp>
        <p:nvSpPr>
          <p:cNvPr id="13" name="Content Placeholder 12">
            <a:extLst>
              <a:ext uri="{FF2B5EF4-FFF2-40B4-BE49-F238E27FC236}">
                <a16:creationId xmlns:a16="http://schemas.microsoft.com/office/drawing/2014/main" id="{8734F3CC-587B-4E59-9C4D-9276EE798BA5}"/>
              </a:ext>
            </a:extLst>
          </p:cNvPr>
          <p:cNvSpPr>
            <a:spLocks noGrp="1"/>
          </p:cNvSpPr>
          <p:nvPr>
            <p:ph sz="quarter" idx="13"/>
          </p:nvPr>
        </p:nvSpPr>
        <p:spPr>
          <a:xfrm>
            <a:off x="2160588" y="754063"/>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F4B19399-2ED2-4745-A725-9A596837864F}"/>
              </a:ext>
            </a:extLst>
          </p:cNvPr>
          <p:cNvSpPr>
            <a:spLocks noGrp="1"/>
          </p:cNvSpPr>
          <p:nvPr>
            <p:ph sz="quarter" idx="14"/>
          </p:nvPr>
        </p:nvSpPr>
        <p:spPr>
          <a:xfrm>
            <a:off x="3425825" y="26019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5/26/2022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5/26/2022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0" y="127000"/>
            <a:ext cx="7665396" cy="2387600"/>
          </a:xfrm>
        </p:spPr>
        <p:txBody>
          <a:bodyPr>
            <a:normAutofit fontScale="90000"/>
          </a:bodyPr>
          <a:lstStyle/>
          <a:p>
            <a:r>
              <a:rPr lang="es-ES" dirty="0"/>
              <a:t>3 cosas que debe saber en su primer trimestre</a:t>
            </a:r>
            <a:endParaRPr lang="en-US" dirty="0"/>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127001" y="2976396"/>
            <a:ext cx="7325895" cy="1655762"/>
          </a:xfrm>
        </p:spPr>
        <p:txBody>
          <a:bodyPr/>
          <a:lstStyle/>
          <a:p>
            <a:r>
              <a:rPr lang="es-ES" dirty="0">
                <a:solidFill>
                  <a:schemeClr val="bg2">
                    <a:lumMod val="75000"/>
                  </a:schemeClr>
                </a:solidFill>
              </a:rPr>
              <a:t>Introduzca la fecha y hora</a:t>
            </a: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bg1"/>
                </a:solidFill>
              </a:rPr>
              <a:t>Inserte el logo de la organización</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US" dirty="0"/>
              <a:t>Piense – Participe – Comparta</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363193"/>
            <a:ext cx="10515600" cy="4131614"/>
          </a:xfrm>
        </p:spPr>
        <p:txBody>
          <a:bodyPr>
            <a:normAutofit lnSpcReduction="10000"/>
          </a:bodyPr>
          <a:lstStyle/>
          <a:p>
            <a:pPr marL="0" indent="0" algn="ctr">
              <a:buNone/>
            </a:pPr>
            <a:endParaRPr lang="en-US" sz="2400" b="1" dirty="0"/>
          </a:p>
          <a:p>
            <a:pPr marL="0" indent="0" algn="ctr">
              <a:lnSpc>
                <a:spcPct val="100000"/>
              </a:lnSpc>
              <a:spcAft>
                <a:spcPts val="1200"/>
              </a:spcAft>
              <a:buNone/>
            </a:pPr>
            <a:r>
              <a:rPr lang="es-ES" b="1" dirty="0"/>
              <a:t>¿Cuál es el recurso comunitario que ya ha empleado durante su embarazo?</a:t>
            </a:r>
          </a:p>
          <a:p>
            <a:pPr marL="0" indent="0" algn="ctr">
              <a:lnSpc>
                <a:spcPct val="100000"/>
              </a:lnSpc>
              <a:spcAft>
                <a:spcPts val="1200"/>
              </a:spcAft>
              <a:buNone/>
            </a:pPr>
            <a:r>
              <a:rPr lang="en-US" b="1" i="1" dirty="0">
                <a:solidFill>
                  <a:schemeClr val="tx2">
                    <a:lumMod val="60000"/>
                    <a:lumOff val="40000"/>
                  </a:schemeClr>
                </a:solidFill>
              </a:rPr>
              <a:t>o</a:t>
            </a:r>
          </a:p>
          <a:p>
            <a:pPr marL="0" indent="0" algn="ctr">
              <a:lnSpc>
                <a:spcPct val="100000"/>
              </a:lnSpc>
              <a:spcAft>
                <a:spcPts val="1200"/>
              </a:spcAft>
              <a:buNone/>
            </a:pPr>
            <a:r>
              <a:rPr lang="es-ES" b="1" dirty="0"/>
              <a:t>¿Qué información de la aprendida hoy piensa investigar?</a:t>
            </a:r>
            <a:endParaRPr lang="en-US" b="1" dirty="0"/>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US" dirty="0"/>
              <a:t>Discusión grupal</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n-US" b="1" dirty="0"/>
          </a:p>
          <a:p>
            <a:pPr marL="0" indent="0" algn="ctr">
              <a:buNone/>
            </a:pPr>
            <a:r>
              <a:rPr lang="es-US" b="1" dirty="0"/>
              <a:t>¿Hubo algo de lo que haya aprendido hoy que sea nuevo o que le sorprendiera?</a:t>
            </a:r>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US" dirty="0"/>
              <a:t>Reflexión personal</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normAutofit fontScale="92500"/>
          </a:bodyPr>
          <a:lstStyle/>
          <a:p>
            <a:pPr marL="0" indent="0" algn="ctr">
              <a:buNone/>
            </a:pPr>
            <a:endParaRPr lang="en-US" b="1" dirty="0"/>
          </a:p>
          <a:p>
            <a:pPr marL="0" indent="0" algn="ctr">
              <a:lnSpc>
                <a:spcPct val="100000"/>
              </a:lnSpc>
              <a:spcAft>
                <a:spcPts val="1200"/>
              </a:spcAft>
              <a:buNone/>
            </a:pPr>
            <a:r>
              <a:rPr lang="es-ES" b="1" dirty="0"/>
              <a:t>¿A quién recurriría si necesitase ayuda para abogar por sus necesidades durante el embarazo?</a:t>
            </a:r>
            <a:endParaRPr lang="en-US" b="1" dirty="0"/>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s-US" dirty="0"/>
              <a:t>¿Preguntas?</a:t>
            </a:r>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9400" dirty="0">
                <a:solidFill>
                  <a:schemeClr val="tx1"/>
                </a:solidFill>
              </a:rPr>
              <a:t>Primer trimestre</a:t>
            </a: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8432799" y="-406400"/>
            <a:ext cx="3335129" cy="1600200"/>
          </a:xfrm>
        </p:spPr>
        <p:txBody>
          <a:bodyPr/>
          <a:lstStyle/>
          <a:p>
            <a:pPr algn="ctr"/>
            <a:r>
              <a:rPr lang="en-US" dirty="0"/>
              <a:t>¡Gracias!</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424071" y="5099534"/>
            <a:ext cx="739471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2">
                    <a:lumMod val="75000"/>
                  </a:schemeClr>
                </a:solidFill>
              </a:rPr>
              <a:t>Publicado en 2022. Para conocer más sobre la MHN, visite nuestra página web:</a:t>
            </a:r>
          </a:p>
          <a:p>
            <a:pPr algn="l"/>
            <a:r>
              <a:rPr lang="en-US" sz="2800" b="1" dirty="0">
                <a:solidFill>
                  <a:schemeClr val="bg2">
                    <a:lumMod val="60000"/>
                    <a:lumOff val="40000"/>
                  </a:schemeClr>
                </a:solidFill>
              </a:rPr>
              <a:t>https://www.maternalhealthnetworksb.com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s-US" dirty="0"/>
              <a:t>Le damos la bienvenida</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s-ES" sz="3200" dirty="0"/>
              <a:t>Introduzca el nombre del presentador</a:t>
            </a:r>
          </a:p>
          <a:p>
            <a:pPr marL="0" indent="0">
              <a:buNone/>
            </a:pPr>
            <a:r>
              <a:rPr lang="es-ES" sz="3200" dirty="0"/>
              <a:t>Introduzca la organización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Introduzca la foto del presentador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rPr>
              <a:t>Introduzca el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s-ES" dirty="0"/>
              <a:t>Al final de nuestro tiempo juntos, usted habrá aprendido sobre...</a:t>
            </a:r>
            <a:endParaRPr lang="en-US" dirty="0"/>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a:bodyPr>
          <a:lstStyle/>
          <a:p>
            <a:pPr>
              <a:lnSpc>
                <a:spcPct val="110000"/>
              </a:lnSpc>
              <a:spcAft>
                <a:spcPts val="1200"/>
              </a:spcAft>
            </a:pPr>
            <a:r>
              <a:rPr lang="es-ES" sz="4100" dirty="0"/>
              <a:t>Cómo ponerse en contacto con proveedores.</a:t>
            </a:r>
          </a:p>
          <a:p>
            <a:pPr>
              <a:lnSpc>
                <a:spcPct val="110000"/>
              </a:lnSpc>
              <a:spcAft>
                <a:spcPts val="1200"/>
              </a:spcAft>
            </a:pPr>
            <a:r>
              <a:rPr lang="es-ES" sz="4100" dirty="0"/>
              <a:t>Dónde obtener información. </a:t>
            </a:r>
          </a:p>
          <a:p>
            <a:pPr>
              <a:lnSpc>
                <a:spcPct val="110000"/>
              </a:lnSpc>
              <a:spcAft>
                <a:spcPts val="1200"/>
              </a:spcAft>
            </a:pPr>
            <a:r>
              <a:rPr lang="es-ES" sz="4100" dirty="0"/>
              <a:t>Cómo abogar por sus necesidades.</a:t>
            </a:r>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rPr>
              <a:t>Introduzca el logo de la organización</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s-US" dirty="0"/>
              <a:t>3 cosas que necesita saber</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s-US" i="1" dirty="0"/>
              <a:t>A dónde acudir, qué aprender y cómo abogar por sus necesidades</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9400" dirty="0">
                <a:solidFill>
                  <a:schemeClr val="tx1"/>
                </a:solidFill>
              </a:rPr>
              <a:t>Primer trimestre</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s-US" dirty="0"/>
              <a:t>Manténgase conectada</a:t>
            </a:r>
          </a:p>
        </p:txBody>
      </p:sp>
      <p:sp>
        <p:nvSpPr>
          <p:cNvPr id="5" name="Content Placeholder 4">
            <a:extLst>
              <a:ext uri="{FF2B5EF4-FFF2-40B4-BE49-F238E27FC236}">
                <a16:creationId xmlns:a16="http://schemas.microsoft.com/office/drawing/2014/main" id="{8E268553-F8B8-45DC-997E-3153FDDDFA34}"/>
              </a:ext>
            </a:extLst>
          </p:cNvPr>
          <p:cNvSpPr>
            <a:spLocks noGrp="1"/>
          </p:cNvSpPr>
          <p:nvPr>
            <p:ph idx="1"/>
          </p:nvPr>
        </p:nvSpPr>
        <p:spPr>
          <a:xfrm>
            <a:off x="838200" y="1485080"/>
            <a:ext cx="10515600" cy="4484450"/>
          </a:xfrm>
        </p:spPr>
        <p:txBody>
          <a:bodyPr/>
          <a:lstStyle/>
          <a:p>
            <a:pPr marL="0" indent="0">
              <a:spcAft>
                <a:spcPts val="1200"/>
              </a:spcAft>
              <a:buNone/>
            </a:pPr>
            <a:r>
              <a:rPr lang="es-ES" dirty="0"/>
              <a:t>En cuanto sepa que está embarazada, póngase inmediatamente en contacto con un proveedor de atención médica. </a:t>
            </a:r>
            <a:r>
              <a:rPr lang="en-US" dirty="0"/>
              <a:t> </a:t>
            </a:r>
          </a:p>
          <a:p>
            <a:pPr marL="1828800" indent="-742950">
              <a:buFont typeface="+mj-lt"/>
              <a:buAutoNum type="arabicPeriod"/>
            </a:pPr>
            <a:r>
              <a:rPr lang="es-US" dirty="0"/>
              <a:t>Proveedor de atención primaria </a:t>
            </a:r>
          </a:p>
          <a:p>
            <a:pPr marL="1085850" indent="0">
              <a:spcBef>
                <a:spcPts val="0"/>
              </a:spcBef>
              <a:buNone/>
            </a:pPr>
            <a:r>
              <a:rPr lang="es-US" dirty="0"/>
              <a:t>	</a:t>
            </a:r>
            <a:r>
              <a:rPr lang="es-US" sz="2400" i="1" dirty="0"/>
              <a:t>(Ginecólogo, partera, doula)</a:t>
            </a:r>
          </a:p>
          <a:p>
            <a:pPr marL="1828800" indent="-742950">
              <a:buFont typeface="+mj-lt"/>
              <a:buAutoNum type="arabicPeriod"/>
            </a:pPr>
            <a:r>
              <a:rPr lang="es-US" dirty="0"/>
              <a:t>Trabajador comunitario de la salud</a:t>
            </a:r>
          </a:p>
        </p:txBody>
      </p:sp>
      <p:pic>
        <p:nvPicPr>
          <p:cNvPr id="7" name="Graphic 6" descr="Pregnant lady with solid fill">
            <a:extLst>
              <a:ext uri="{FF2B5EF4-FFF2-40B4-BE49-F238E27FC236}">
                <a16:creationId xmlns:a16="http://schemas.microsoft.com/office/drawing/2014/main" id="{9477F7D0-BC7F-4DD0-9C84-4BF617A64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682" y="2889077"/>
            <a:ext cx="2556975" cy="2556975"/>
          </a:xfrm>
          <a:prstGeom prst="rect">
            <a:avLst/>
          </a:prstGeom>
        </p:spPr>
      </p:pic>
      <p:sp>
        <p:nvSpPr>
          <p:cNvPr id="2" name="CuadroTexto 1">
            <a:extLst>
              <a:ext uri="{FF2B5EF4-FFF2-40B4-BE49-F238E27FC236}">
                <a16:creationId xmlns:a16="http://schemas.microsoft.com/office/drawing/2014/main" id="{7D46C8B8-6920-4FF1-96C1-783E7CC85D10}"/>
              </a:ext>
            </a:extLst>
          </p:cNvPr>
          <p:cNvSpPr txBox="1"/>
          <p:nvPr/>
        </p:nvSpPr>
        <p:spPr>
          <a:xfrm>
            <a:off x="8100646" y="5446052"/>
            <a:ext cx="3733800" cy="646331"/>
          </a:xfrm>
          <a:prstGeom prst="rect">
            <a:avLst/>
          </a:prstGeom>
          <a:noFill/>
        </p:spPr>
        <p:txBody>
          <a:bodyPr wrap="square" rtlCol="0">
            <a:spAutoFit/>
          </a:bodyPr>
          <a:lstStyle/>
          <a:p>
            <a:pPr algn="ctr"/>
            <a:r>
              <a:rPr lang="es-US" sz="3600" dirty="0"/>
              <a:t>Inserte el logo</a:t>
            </a:r>
          </a:p>
        </p:txBody>
      </p:sp>
    </p:spTree>
    <p:extLst>
      <p:ext uri="{BB962C8B-B14F-4D97-AF65-F5344CB8AC3E}">
        <p14:creationId xmlns:p14="http://schemas.microsoft.com/office/powerpoint/2010/main" val="373933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s-US" dirty="0"/>
              <a:t>Manténgase informada</a:t>
            </a:r>
          </a:p>
        </p:txBody>
      </p:sp>
      <p:sp>
        <p:nvSpPr>
          <p:cNvPr id="5" name="Content Placeholder 4">
            <a:extLst>
              <a:ext uri="{FF2B5EF4-FFF2-40B4-BE49-F238E27FC236}">
                <a16:creationId xmlns:a16="http://schemas.microsoft.com/office/drawing/2014/main" id="{8E268553-F8B8-45DC-997E-3153FDDDFA34}"/>
              </a:ext>
            </a:extLst>
          </p:cNvPr>
          <p:cNvSpPr>
            <a:spLocks noGrp="1"/>
          </p:cNvSpPr>
          <p:nvPr>
            <p:ph idx="1"/>
          </p:nvPr>
        </p:nvSpPr>
        <p:spPr>
          <a:xfrm>
            <a:off x="838200" y="1340349"/>
            <a:ext cx="10797986" cy="4351338"/>
          </a:xfrm>
        </p:spPr>
        <p:txBody>
          <a:bodyPr/>
          <a:lstStyle/>
          <a:p>
            <a:pPr marL="0" indent="0">
              <a:buNone/>
            </a:pPr>
            <a:r>
              <a:rPr lang="es-ES" dirty="0"/>
              <a:t>Hay recursos educativos disponibles para brindarle ayuda con</a:t>
            </a:r>
            <a:r>
              <a:rPr lang="en-US" dirty="0"/>
              <a:t>: </a:t>
            </a:r>
          </a:p>
          <a:p>
            <a:pPr marL="850900" indent="-468313">
              <a:buFont typeface="Wingdings" panose="05000000000000000000" pitchFamily="2" charset="2"/>
              <a:buChar char="ü"/>
            </a:pPr>
            <a:r>
              <a:rPr lang="es-ES" sz="3000" dirty="0"/>
              <a:t>El parto </a:t>
            </a:r>
          </a:p>
          <a:p>
            <a:pPr marL="850900" indent="-468313">
              <a:buFont typeface="Wingdings" panose="05000000000000000000" pitchFamily="2" charset="2"/>
              <a:buChar char="ü"/>
            </a:pPr>
            <a:r>
              <a:rPr lang="es-ES" sz="3000" dirty="0"/>
              <a:t>La lactancia </a:t>
            </a:r>
          </a:p>
          <a:p>
            <a:pPr marL="850900" indent="-468313">
              <a:buFont typeface="Wingdings" panose="05000000000000000000" pitchFamily="2" charset="2"/>
              <a:buChar char="ü"/>
            </a:pPr>
            <a:r>
              <a:rPr lang="es-ES" sz="3000" dirty="0"/>
              <a:t>Apoyo entre pares</a:t>
            </a:r>
          </a:p>
          <a:p>
            <a:pPr marL="850900" indent="-468313">
              <a:buFont typeface="Wingdings" panose="05000000000000000000" pitchFamily="2" charset="2"/>
              <a:buChar char="ü"/>
            </a:pPr>
            <a:r>
              <a:rPr lang="es-ES" sz="3000" dirty="0"/>
              <a:t>Derechos del paciente</a:t>
            </a:r>
            <a:endParaRPr lang="en-US" sz="3000" dirty="0"/>
          </a:p>
        </p:txBody>
      </p:sp>
      <p:sp>
        <p:nvSpPr>
          <p:cNvPr id="2" name="Arrow: Right 1">
            <a:extLst>
              <a:ext uri="{FF2B5EF4-FFF2-40B4-BE49-F238E27FC236}">
                <a16:creationId xmlns:a16="http://schemas.microsoft.com/office/drawing/2014/main" id="{C7CC20E4-9083-4B3D-8BC2-94C4173FD9DE}"/>
              </a:ext>
            </a:extLst>
          </p:cNvPr>
          <p:cNvSpPr/>
          <p:nvPr/>
        </p:nvSpPr>
        <p:spPr>
          <a:xfrm flipH="1">
            <a:off x="5043947" y="1835455"/>
            <a:ext cx="6592238" cy="3361125"/>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Pídale a su médico que le informe sobre las clases educativas y los grupos de ayuda entre pares cercanos a usted</a:t>
            </a:r>
            <a:endParaRPr lang="en-US" sz="2500" b="1" dirty="0"/>
          </a:p>
        </p:txBody>
      </p:sp>
      <p:sp>
        <p:nvSpPr>
          <p:cNvPr id="8" name="CuadroTexto 7">
            <a:extLst>
              <a:ext uri="{FF2B5EF4-FFF2-40B4-BE49-F238E27FC236}">
                <a16:creationId xmlns:a16="http://schemas.microsoft.com/office/drawing/2014/main" id="{C074279A-3C18-4F9E-A20B-70E9A49B2259}"/>
              </a:ext>
            </a:extLst>
          </p:cNvPr>
          <p:cNvSpPr txBox="1"/>
          <p:nvPr/>
        </p:nvSpPr>
        <p:spPr>
          <a:xfrm>
            <a:off x="7902385" y="5120968"/>
            <a:ext cx="3733800" cy="646331"/>
          </a:xfrm>
          <a:prstGeom prst="rect">
            <a:avLst/>
          </a:prstGeom>
          <a:noFill/>
        </p:spPr>
        <p:txBody>
          <a:bodyPr wrap="square" rtlCol="0">
            <a:spAutoFit/>
          </a:bodyPr>
          <a:lstStyle/>
          <a:p>
            <a:pPr algn="ctr"/>
            <a:r>
              <a:rPr lang="es-US" sz="3600" dirty="0"/>
              <a:t>Inserte el logo</a:t>
            </a:r>
          </a:p>
        </p:txBody>
      </p:sp>
    </p:spTree>
    <p:extLst>
      <p:ext uri="{BB962C8B-B14F-4D97-AF65-F5344CB8AC3E}">
        <p14:creationId xmlns:p14="http://schemas.microsoft.com/office/powerpoint/2010/main" val="377222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s-US" dirty="0"/>
              <a:t>Abogue</a:t>
            </a:r>
          </a:p>
        </p:txBody>
      </p:sp>
      <p:sp>
        <p:nvSpPr>
          <p:cNvPr id="5" name="Content Placeholder 4">
            <a:extLst>
              <a:ext uri="{FF2B5EF4-FFF2-40B4-BE49-F238E27FC236}">
                <a16:creationId xmlns:a16="http://schemas.microsoft.com/office/drawing/2014/main" id="{8E268553-F8B8-45DC-997E-3153FDDDFA34}"/>
              </a:ext>
            </a:extLst>
          </p:cNvPr>
          <p:cNvSpPr>
            <a:spLocks noGrp="1"/>
          </p:cNvSpPr>
          <p:nvPr>
            <p:ph idx="1"/>
          </p:nvPr>
        </p:nvSpPr>
        <p:spPr>
          <a:xfrm>
            <a:off x="838200" y="1523079"/>
            <a:ext cx="6907307" cy="4518946"/>
          </a:xfrm>
        </p:spPr>
        <p:txBody>
          <a:bodyPr/>
          <a:lstStyle/>
          <a:p>
            <a:pPr marL="914400" indent="-860425">
              <a:lnSpc>
                <a:spcPct val="100000"/>
              </a:lnSpc>
              <a:spcAft>
                <a:spcPts val="1200"/>
              </a:spcAft>
              <a:buClr>
                <a:schemeClr val="tx2">
                  <a:lumMod val="75000"/>
                </a:schemeClr>
              </a:buClr>
              <a:buFont typeface="Wingdings" panose="05000000000000000000" pitchFamily="2" charset="2"/>
              <a:buChar char="è"/>
            </a:pPr>
            <a:r>
              <a:rPr lang="es-ES" dirty="0"/>
              <a:t>Exprese sus preocupaciones a su proveedor de atención primaria</a:t>
            </a:r>
          </a:p>
          <a:p>
            <a:pPr marL="914400" indent="-860425">
              <a:lnSpc>
                <a:spcPct val="100000"/>
              </a:lnSpc>
              <a:spcAft>
                <a:spcPts val="1200"/>
              </a:spcAft>
              <a:buClr>
                <a:schemeClr val="tx2">
                  <a:lumMod val="75000"/>
                </a:schemeClr>
              </a:buClr>
              <a:buFont typeface="Wingdings" panose="05000000000000000000" pitchFamily="2" charset="2"/>
              <a:buChar char="è"/>
            </a:pPr>
            <a:r>
              <a:rPr lang="es-ES" dirty="0"/>
              <a:t>Haga preguntas</a:t>
            </a:r>
          </a:p>
          <a:p>
            <a:pPr marL="914400" indent="-860425">
              <a:lnSpc>
                <a:spcPct val="100000"/>
              </a:lnSpc>
              <a:spcAft>
                <a:spcPts val="1200"/>
              </a:spcAft>
              <a:buClr>
                <a:schemeClr val="tx2">
                  <a:lumMod val="75000"/>
                </a:schemeClr>
              </a:buClr>
              <a:buFont typeface="Wingdings" panose="05000000000000000000" pitchFamily="2" charset="2"/>
              <a:buChar char="è"/>
            </a:pPr>
            <a:r>
              <a:rPr lang="es-ES" dirty="0"/>
              <a:t>Conozca sus derechos</a:t>
            </a:r>
            <a:endParaRPr lang="en-US" dirty="0"/>
          </a:p>
        </p:txBody>
      </p:sp>
      <p:graphicFrame>
        <p:nvGraphicFramePr>
          <p:cNvPr id="7" name="Content Placeholder 1">
            <a:extLst>
              <a:ext uri="{FF2B5EF4-FFF2-40B4-BE49-F238E27FC236}">
                <a16:creationId xmlns:a16="http://schemas.microsoft.com/office/drawing/2014/main" id="{6E8B191D-4232-4BF7-9413-03F392E325F6}"/>
              </a:ext>
            </a:extLst>
          </p:cNvPr>
          <p:cNvGraphicFramePr>
            <a:graphicFrameLocks/>
          </p:cNvGraphicFramePr>
          <p:nvPr>
            <p:extLst>
              <p:ext uri="{D42A27DB-BD31-4B8C-83A1-F6EECF244321}">
                <p14:modId xmlns:p14="http://schemas.microsoft.com/office/powerpoint/2010/main" val="3726959863"/>
              </p:ext>
            </p:extLst>
          </p:nvPr>
        </p:nvGraphicFramePr>
        <p:xfrm>
          <a:off x="6934200" y="1690688"/>
          <a:ext cx="52578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74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DA3B7-4492-4DE4-9EB7-20B36604EAD2}"/>
              </a:ext>
            </a:extLst>
          </p:cNvPr>
          <p:cNvSpPr>
            <a:spLocks noGrp="1"/>
          </p:cNvSpPr>
          <p:nvPr>
            <p:ph type="title"/>
          </p:nvPr>
        </p:nvSpPr>
        <p:spPr/>
        <p:txBody>
          <a:bodyPr/>
          <a:lstStyle/>
          <a:p>
            <a:r>
              <a:rPr lang="es-US" dirty="0"/>
              <a:t>Recursos de apoyo</a:t>
            </a:r>
          </a:p>
        </p:txBody>
      </p:sp>
      <p:graphicFrame>
        <p:nvGraphicFramePr>
          <p:cNvPr id="5" name="Content Placeholder 4">
            <a:extLst>
              <a:ext uri="{FF2B5EF4-FFF2-40B4-BE49-F238E27FC236}">
                <a16:creationId xmlns:a16="http://schemas.microsoft.com/office/drawing/2014/main" id="{C00F10A3-E0E6-4F0D-B21B-20C60A18050D}"/>
              </a:ext>
            </a:extLst>
          </p:cNvPr>
          <p:cNvGraphicFramePr>
            <a:graphicFrameLocks noGrp="1"/>
          </p:cNvGraphicFramePr>
          <p:nvPr>
            <p:ph idx="1"/>
            <p:extLst>
              <p:ext uri="{D42A27DB-BD31-4B8C-83A1-F6EECF244321}">
                <p14:modId xmlns:p14="http://schemas.microsoft.com/office/powerpoint/2010/main" val="2593531313"/>
              </p:ext>
            </p:extLst>
          </p:nvPr>
        </p:nvGraphicFramePr>
        <p:xfrm>
          <a:off x="838200" y="1403415"/>
          <a:ext cx="10515600" cy="3680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54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s-US" dirty="0"/>
              <a:t>Conversemos…</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sz="9400" dirty="0">
                <a:solidFill>
                  <a:schemeClr val="tx1"/>
                </a:solidFill>
              </a:rPr>
              <a:t>Primer trimestre</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7B3B90-0D23-4AD2-9F37-49C578F3A7F7}">
  <ds:schemaRefs>
    <ds:schemaRef ds:uri="http://schemas.microsoft.com/sharepoint/v3/contenttype/forms"/>
  </ds:schemaRefs>
</ds:datastoreItem>
</file>

<file path=customXml/itemProps2.xml><?xml version="1.0" encoding="utf-8"?>
<ds:datastoreItem xmlns:ds="http://schemas.openxmlformats.org/officeDocument/2006/customXml" ds:itemID="{4F353CCB-DBC9-4615-8994-7EB5DFFAB8BE}">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dda31852-0824-4e9a-b702-9c57543736b3"/>
    <ds:schemaRef ds:uri="887d5c03-7ef8-44a5-84bc-0b2768140d1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C297826-DF38-4E15-9EB4-EBC086DD4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MHN</Template>
  <TotalTime>545</TotalTime>
  <Words>2047</Words>
  <Application>Microsoft Office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Demi</vt:lpstr>
      <vt:lpstr>Palatino Linotype</vt:lpstr>
      <vt:lpstr>Wingdings</vt:lpstr>
      <vt:lpstr>MHN</vt:lpstr>
      <vt:lpstr>3 cosas que debe saber en su primer trimestre</vt:lpstr>
      <vt:lpstr>Le damos la bienvenida</vt:lpstr>
      <vt:lpstr>Al final de nuestro tiempo juntos, usted habrá aprendido sobre...</vt:lpstr>
      <vt:lpstr>3 cosas que necesita saber</vt:lpstr>
      <vt:lpstr>Manténgase conectada</vt:lpstr>
      <vt:lpstr>Manténgase informada</vt:lpstr>
      <vt:lpstr>Abogue</vt:lpstr>
      <vt:lpstr>Recursos de apoyo</vt:lpstr>
      <vt:lpstr>Conversemos…</vt:lpstr>
      <vt:lpstr>Piense – Participe – Comparta</vt:lpstr>
      <vt:lpstr>Discusión grupal</vt:lpstr>
      <vt:lpstr>Reflexión personal</vt:lpstr>
      <vt:lpstr>¿Preguntas?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cosas que debe saber en su primer trimestre</dc:title>
  <dc:creator>Translated by The Spanish Group LLC: A Document Translation Service https://www.thespanishgroup.org</dc:creator>
  <cp:lastModifiedBy>Vanessa Helfrick Paulus</cp:lastModifiedBy>
  <cp:revision>35</cp:revision>
  <dcterms:created xsi:type="dcterms:W3CDTF">2021-03-25T16:45:16Z</dcterms:created>
  <dcterms:modified xsi:type="dcterms:W3CDTF">2022-05-26T18:00:19Z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