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19"/>
  </p:notesMasterIdLst>
  <p:sldIdLst>
    <p:sldId id="256" r:id="rId5"/>
    <p:sldId id="257" r:id="rId6"/>
    <p:sldId id="273" r:id="rId7"/>
    <p:sldId id="272" r:id="rId8"/>
    <p:sldId id="274" r:id="rId9"/>
    <p:sldId id="275" r:id="rId10"/>
    <p:sldId id="277" r:id="rId11"/>
    <p:sldId id="276" r:id="rId12"/>
    <p:sldId id="268" r:id="rId13"/>
    <p:sldId id="269" r:id="rId14"/>
    <p:sldId id="270" r:id="rId15"/>
    <p:sldId id="271" r:id="rId16"/>
    <p:sldId id="260"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B5C7"/>
    <a:srgbClr val="000000"/>
    <a:srgbClr val="B666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60" autoAdjust="0"/>
    <p:restoredTop sz="67014" autoAdjust="0"/>
  </p:normalViewPr>
  <p:slideViewPr>
    <p:cSldViewPr snapToGrid="0">
      <p:cViewPr varScale="1">
        <p:scale>
          <a:sx n="52" d="100"/>
          <a:sy n="52" d="100"/>
        </p:scale>
        <p:origin x="1646"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anne Powell" userId="2b8ac1fc-e5e4-4cc9-b391-42a00bbeb61e" providerId="ADAL" clId="{5335C573-38FB-41AA-9640-D46EFF7BA5DB}"/>
    <pc:docChg chg="undo redo custSel addSld delSld modSld">
      <pc:chgData name="Kathrynanne Powell" userId="2b8ac1fc-e5e4-4cc9-b391-42a00bbeb61e" providerId="ADAL" clId="{5335C573-38FB-41AA-9640-D46EFF7BA5DB}" dt="2021-08-20T22:40:48.619" v="6402" actId="20577"/>
      <pc:docMkLst>
        <pc:docMk/>
      </pc:docMkLst>
      <pc:sldChg chg="modSp mod modNotesTx">
        <pc:chgData name="Kathrynanne Powell" userId="2b8ac1fc-e5e4-4cc9-b391-42a00bbeb61e" providerId="ADAL" clId="{5335C573-38FB-41AA-9640-D46EFF7BA5DB}" dt="2021-07-14T18:53:43.508" v="1679" actId="14100"/>
        <pc:sldMkLst>
          <pc:docMk/>
          <pc:sldMk cId="4081440341" sldId="256"/>
        </pc:sldMkLst>
        <pc:spChg chg="mod">
          <ac:chgData name="Kathrynanne Powell" userId="2b8ac1fc-e5e4-4cc9-b391-42a00bbeb61e" providerId="ADAL" clId="{5335C573-38FB-41AA-9640-D46EFF7BA5DB}" dt="2021-07-14T18:53:43.508" v="1679" actId="14100"/>
          <ac:spMkLst>
            <pc:docMk/>
            <pc:sldMk cId="4081440341" sldId="256"/>
            <ac:spMk id="2" creationId="{43F4211D-871B-4EAA-911B-302243E4AFC9}"/>
          </ac:spMkLst>
        </pc:spChg>
      </pc:sldChg>
      <pc:sldChg chg="modSp mod">
        <pc:chgData name="Kathrynanne Powell" userId="2b8ac1fc-e5e4-4cc9-b391-42a00bbeb61e" providerId="ADAL" clId="{5335C573-38FB-41AA-9640-D46EFF7BA5DB}" dt="2021-07-14T17:11:12.604" v="572" actId="20577"/>
        <pc:sldMkLst>
          <pc:docMk/>
          <pc:sldMk cId="2657730720" sldId="260"/>
        </pc:sldMkLst>
        <pc:spChg chg="mod">
          <ac:chgData name="Kathrynanne Powell" userId="2b8ac1fc-e5e4-4cc9-b391-42a00bbeb61e" providerId="ADAL" clId="{5335C573-38FB-41AA-9640-D46EFF7BA5DB}" dt="2021-07-14T17:11:12.604" v="572" actId="20577"/>
          <ac:spMkLst>
            <pc:docMk/>
            <pc:sldMk cId="2657730720" sldId="260"/>
            <ac:spMk id="6" creationId="{F0B49E81-9374-4A3A-9908-C266BE291E03}"/>
          </ac:spMkLst>
        </pc:spChg>
      </pc:sldChg>
      <pc:sldChg chg="modSp mod modNotesTx">
        <pc:chgData name="Kathrynanne Powell" userId="2b8ac1fc-e5e4-4cc9-b391-42a00bbeb61e" providerId="ADAL" clId="{5335C573-38FB-41AA-9640-D46EFF7BA5DB}" dt="2021-07-14T17:10:09.758" v="411" actId="6549"/>
        <pc:sldMkLst>
          <pc:docMk/>
          <pc:sldMk cId="1824850690" sldId="268"/>
        </pc:sldMkLst>
        <pc:spChg chg="mod">
          <ac:chgData name="Kathrynanne Powell" userId="2b8ac1fc-e5e4-4cc9-b391-42a00bbeb61e" providerId="ADAL" clId="{5335C573-38FB-41AA-9640-D46EFF7BA5DB}" dt="2021-07-14T17:09:54.132" v="354" actId="20577"/>
          <ac:spMkLst>
            <pc:docMk/>
            <pc:sldMk cId="1824850690" sldId="268"/>
            <ac:spMk id="6" creationId="{6AC7DF05-A8B8-4053-994E-0ABFE61D9E7D}"/>
          </ac:spMkLst>
        </pc:spChg>
      </pc:sldChg>
      <pc:sldChg chg="modNotesTx">
        <pc:chgData name="Kathrynanne Powell" userId="2b8ac1fc-e5e4-4cc9-b391-42a00bbeb61e" providerId="ADAL" clId="{5335C573-38FB-41AA-9640-D46EFF7BA5DB}" dt="2021-07-14T17:10:22.188" v="460" actId="5793"/>
        <pc:sldMkLst>
          <pc:docMk/>
          <pc:sldMk cId="2237157189" sldId="269"/>
        </pc:sldMkLst>
      </pc:sldChg>
      <pc:sldChg chg="modSp mod modNotesTx">
        <pc:chgData name="Kathrynanne Powell" userId="2b8ac1fc-e5e4-4cc9-b391-42a00bbeb61e" providerId="ADAL" clId="{5335C573-38FB-41AA-9640-D46EFF7BA5DB}" dt="2021-07-14T17:11:05.535" v="555" actId="20577"/>
        <pc:sldMkLst>
          <pc:docMk/>
          <pc:sldMk cId="2307003090" sldId="271"/>
        </pc:sldMkLst>
        <pc:spChg chg="mod">
          <ac:chgData name="Kathrynanne Powell" userId="2b8ac1fc-e5e4-4cc9-b391-42a00bbeb61e" providerId="ADAL" clId="{5335C573-38FB-41AA-9640-D46EFF7BA5DB}" dt="2021-07-14T17:11:05.535" v="555" actId="20577"/>
          <ac:spMkLst>
            <pc:docMk/>
            <pc:sldMk cId="2307003090" sldId="271"/>
            <ac:spMk id="3" creationId="{7343278A-6230-4651-872D-F775E9A738F6}"/>
          </ac:spMkLst>
        </pc:spChg>
      </pc:sldChg>
      <pc:sldChg chg="addSp delSp modSp mod modNotesTx">
        <pc:chgData name="Kathrynanne Powell" userId="2b8ac1fc-e5e4-4cc9-b391-42a00bbeb61e" providerId="ADAL" clId="{5335C573-38FB-41AA-9640-D46EFF7BA5DB}" dt="2021-07-14T18:51:13.983" v="1620" actId="21"/>
        <pc:sldMkLst>
          <pc:docMk/>
          <pc:sldMk cId="3823497793" sldId="272"/>
        </pc:sldMkLst>
        <pc:spChg chg="mod">
          <ac:chgData name="Kathrynanne Powell" userId="2b8ac1fc-e5e4-4cc9-b391-42a00bbeb61e" providerId="ADAL" clId="{5335C573-38FB-41AA-9640-D46EFF7BA5DB}" dt="2021-07-14T17:11:55.243" v="648" actId="20577"/>
          <ac:spMkLst>
            <pc:docMk/>
            <pc:sldMk cId="3823497793" sldId="272"/>
            <ac:spMk id="5" creationId="{D1C66E0D-7762-431B-AF39-FB6FA7C40A77}"/>
          </ac:spMkLst>
        </pc:spChg>
        <pc:spChg chg="mod">
          <ac:chgData name="Kathrynanne Powell" userId="2b8ac1fc-e5e4-4cc9-b391-42a00bbeb61e" providerId="ADAL" clId="{5335C573-38FB-41AA-9640-D46EFF7BA5DB}" dt="2021-07-14T17:09:46.084" v="327" actId="20577"/>
          <ac:spMkLst>
            <pc:docMk/>
            <pc:sldMk cId="3823497793" sldId="272"/>
            <ac:spMk id="6" creationId="{95DFC9C6-2104-47E9-8D30-E6326F848AED}"/>
          </ac:spMkLst>
        </pc:spChg>
        <pc:picChg chg="add del mod">
          <ac:chgData name="Kathrynanne Powell" userId="2b8ac1fc-e5e4-4cc9-b391-42a00bbeb61e" providerId="ADAL" clId="{5335C573-38FB-41AA-9640-D46EFF7BA5DB}" dt="2021-07-14T18:45:07.931" v="1129" actId="21"/>
          <ac:picMkLst>
            <pc:docMk/>
            <pc:sldMk cId="3823497793" sldId="272"/>
            <ac:picMk id="3" creationId="{DF3AD6A4-9E32-4D0D-9461-8B95C1131825}"/>
          </ac:picMkLst>
        </pc:picChg>
        <pc:picChg chg="add del mod">
          <ac:chgData name="Kathrynanne Powell" userId="2b8ac1fc-e5e4-4cc9-b391-42a00bbeb61e" providerId="ADAL" clId="{5335C573-38FB-41AA-9640-D46EFF7BA5DB}" dt="2021-07-14T18:49:35.843" v="1550" actId="21"/>
          <ac:picMkLst>
            <pc:docMk/>
            <pc:sldMk cId="3823497793" sldId="272"/>
            <ac:picMk id="8" creationId="{1E15C3C4-D8E3-4A23-A6D2-A58B1966DBD4}"/>
          </ac:picMkLst>
        </pc:picChg>
        <pc:picChg chg="add del mod">
          <ac:chgData name="Kathrynanne Powell" userId="2b8ac1fc-e5e4-4cc9-b391-42a00bbeb61e" providerId="ADAL" clId="{5335C573-38FB-41AA-9640-D46EFF7BA5DB}" dt="2021-07-14T18:51:13.983" v="1620" actId="21"/>
          <ac:picMkLst>
            <pc:docMk/>
            <pc:sldMk cId="3823497793" sldId="272"/>
            <ac:picMk id="10" creationId="{2072442E-F75F-4DA9-A978-85CDF6B74A8A}"/>
          </ac:picMkLst>
        </pc:picChg>
      </pc:sldChg>
      <pc:sldChg chg="modSp mod modNotesTx">
        <pc:chgData name="Kathrynanne Powell" userId="2b8ac1fc-e5e4-4cc9-b391-42a00bbeb61e" providerId="ADAL" clId="{5335C573-38FB-41AA-9640-D46EFF7BA5DB}" dt="2021-08-20T22:38:28.351" v="6199" actId="20577"/>
        <pc:sldMkLst>
          <pc:docMk/>
          <pc:sldMk cId="749262999" sldId="273"/>
        </pc:sldMkLst>
        <pc:spChg chg="mod">
          <ac:chgData name="Kathrynanne Powell" userId="2b8ac1fc-e5e4-4cc9-b391-42a00bbeb61e" providerId="ADAL" clId="{5335C573-38FB-41AA-9640-D46EFF7BA5DB}" dt="2021-08-20T22:38:09.610" v="6186" actId="20577"/>
          <ac:spMkLst>
            <pc:docMk/>
            <pc:sldMk cId="749262999" sldId="273"/>
            <ac:spMk id="2" creationId="{D9EACF58-5836-4EFA-8556-0883A7500F45}"/>
          </ac:spMkLst>
        </pc:spChg>
        <pc:spChg chg="mod">
          <ac:chgData name="Kathrynanne Powell" userId="2b8ac1fc-e5e4-4cc9-b391-42a00bbeb61e" providerId="ADAL" clId="{5335C573-38FB-41AA-9640-D46EFF7BA5DB}" dt="2021-07-14T17:09:30.059" v="309" actId="20577"/>
          <ac:spMkLst>
            <pc:docMk/>
            <pc:sldMk cId="749262999" sldId="273"/>
            <ac:spMk id="3" creationId="{1E1DBC82-D99E-49DD-BCF1-29FE31845A26}"/>
          </ac:spMkLst>
        </pc:spChg>
      </pc:sldChg>
      <pc:sldChg chg="addSp delSp modSp new mod chgLayout modNotesTx">
        <pc:chgData name="Kathrynanne Powell" userId="2b8ac1fc-e5e4-4cc9-b391-42a00bbeb61e" providerId="ADAL" clId="{5335C573-38FB-41AA-9640-D46EFF7BA5DB}" dt="2021-08-20T22:40:29.362" v="6399" actId="20577"/>
        <pc:sldMkLst>
          <pc:docMk/>
          <pc:sldMk cId="736559996" sldId="274"/>
        </pc:sldMkLst>
        <pc:spChg chg="del mod ord">
          <ac:chgData name="Kathrynanne Powell" userId="2b8ac1fc-e5e4-4cc9-b391-42a00bbeb61e" providerId="ADAL" clId="{5335C573-38FB-41AA-9640-D46EFF7BA5DB}" dt="2021-07-14T17:11:27.189" v="574" actId="700"/>
          <ac:spMkLst>
            <pc:docMk/>
            <pc:sldMk cId="736559996" sldId="274"/>
            <ac:spMk id="2" creationId="{9F8C7CCF-BB22-4FB7-A6FF-65A80721FCE0}"/>
          </ac:spMkLst>
        </pc:spChg>
        <pc:spChg chg="add del mod">
          <ac:chgData name="Kathrynanne Powell" userId="2b8ac1fc-e5e4-4cc9-b391-42a00bbeb61e" providerId="ADAL" clId="{5335C573-38FB-41AA-9640-D46EFF7BA5DB}" dt="2021-07-19T16:20:58.815" v="2042" actId="478"/>
          <ac:spMkLst>
            <pc:docMk/>
            <pc:sldMk cId="736559996" sldId="274"/>
            <ac:spMk id="3" creationId="{712AD003-60E4-4074-8C16-ABE54CD98E02}"/>
          </ac:spMkLst>
        </pc:spChg>
        <pc:spChg chg="del mod ord">
          <ac:chgData name="Kathrynanne Powell" userId="2b8ac1fc-e5e4-4cc9-b391-42a00bbeb61e" providerId="ADAL" clId="{5335C573-38FB-41AA-9640-D46EFF7BA5DB}" dt="2021-07-14T17:11:27.189" v="574" actId="700"/>
          <ac:spMkLst>
            <pc:docMk/>
            <pc:sldMk cId="736559996" sldId="274"/>
            <ac:spMk id="3" creationId="{E9EFC39C-7E37-497E-955C-2080FE0B4AC8}"/>
          </ac:spMkLst>
        </pc:spChg>
        <pc:spChg chg="add mod ord">
          <ac:chgData name="Kathrynanne Powell" userId="2b8ac1fc-e5e4-4cc9-b391-42a00bbeb61e" providerId="ADAL" clId="{5335C573-38FB-41AA-9640-D46EFF7BA5DB}" dt="2021-07-14T18:38:19.536" v="902" actId="20577"/>
          <ac:spMkLst>
            <pc:docMk/>
            <pc:sldMk cId="736559996" sldId="274"/>
            <ac:spMk id="4" creationId="{366AB7DE-E736-41E8-BA9E-08A32EA44251}"/>
          </ac:spMkLst>
        </pc:spChg>
        <pc:spChg chg="add del mod ord">
          <ac:chgData name="Kathrynanne Powell" userId="2b8ac1fc-e5e4-4cc9-b391-42a00bbeb61e" providerId="ADAL" clId="{5335C573-38FB-41AA-9640-D46EFF7BA5DB}" dt="2021-07-19T16:20:48.067" v="2040" actId="478"/>
          <ac:spMkLst>
            <pc:docMk/>
            <pc:sldMk cId="736559996" sldId="274"/>
            <ac:spMk id="5" creationId="{C81ED658-9FE5-403E-8182-5CDF26E506DF}"/>
          </ac:spMkLst>
        </pc:spChg>
        <pc:spChg chg="add mod">
          <ac:chgData name="Kathrynanne Powell" userId="2b8ac1fc-e5e4-4cc9-b391-42a00bbeb61e" providerId="ADAL" clId="{5335C573-38FB-41AA-9640-D46EFF7BA5DB}" dt="2021-08-20T22:36:31.384" v="6124" actId="207"/>
          <ac:spMkLst>
            <pc:docMk/>
            <pc:sldMk cId="736559996" sldId="274"/>
            <ac:spMk id="6" creationId="{0CCBA263-6A3E-4415-B832-9E4E0D3FCFC8}"/>
          </ac:spMkLst>
        </pc:spChg>
        <pc:spChg chg="add del mod ord">
          <ac:chgData name="Kathrynanne Powell" userId="2b8ac1fc-e5e4-4cc9-b391-42a00bbeb61e" providerId="ADAL" clId="{5335C573-38FB-41AA-9640-D46EFF7BA5DB}" dt="2021-07-14T18:51:18.058" v="1622" actId="478"/>
          <ac:spMkLst>
            <pc:docMk/>
            <pc:sldMk cId="736559996" sldId="274"/>
            <ac:spMk id="6" creationId="{2B2DA7E3-33D7-4ED6-8D38-B2A9DFE648C3}"/>
          </ac:spMkLst>
        </pc:spChg>
        <pc:spChg chg="add mod">
          <ac:chgData name="Kathrynanne Powell" userId="2b8ac1fc-e5e4-4cc9-b391-42a00bbeb61e" providerId="ADAL" clId="{5335C573-38FB-41AA-9640-D46EFF7BA5DB}" dt="2021-08-20T22:36:12.127" v="6120" actId="1076"/>
          <ac:spMkLst>
            <pc:docMk/>
            <pc:sldMk cId="736559996" sldId="274"/>
            <ac:spMk id="8" creationId="{F200E8F5-33AC-4A7B-874E-2B6FC456236F}"/>
          </ac:spMkLst>
        </pc:spChg>
        <pc:picChg chg="add mod">
          <ac:chgData name="Kathrynanne Powell" userId="2b8ac1fc-e5e4-4cc9-b391-42a00bbeb61e" providerId="ADAL" clId="{5335C573-38FB-41AA-9640-D46EFF7BA5DB}" dt="2021-07-19T16:44:12.625" v="2716" actId="14100"/>
          <ac:picMkLst>
            <pc:docMk/>
            <pc:sldMk cId="736559996" sldId="274"/>
            <ac:picMk id="7" creationId="{D34B565D-454E-4EA2-AEFB-224FAE29C4C3}"/>
          </ac:picMkLst>
        </pc:picChg>
      </pc:sldChg>
      <pc:sldChg chg="addSp delSp modSp add mod modNotesTx">
        <pc:chgData name="Kathrynanne Powell" userId="2b8ac1fc-e5e4-4cc9-b391-42a00bbeb61e" providerId="ADAL" clId="{5335C573-38FB-41AA-9640-D46EFF7BA5DB}" dt="2021-08-20T22:37:29.949" v="6179" actId="20577"/>
        <pc:sldMkLst>
          <pc:docMk/>
          <pc:sldMk cId="3234574633" sldId="275"/>
        </pc:sldMkLst>
        <pc:spChg chg="mod">
          <ac:chgData name="Kathrynanne Powell" userId="2b8ac1fc-e5e4-4cc9-b391-42a00bbeb61e" providerId="ADAL" clId="{5335C573-38FB-41AA-9640-D46EFF7BA5DB}" dt="2021-07-14T18:38:26.845" v="923" actId="20577"/>
          <ac:spMkLst>
            <pc:docMk/>
            <pc:sldMk cId="3234574633" sldId="275"/>
            <ac:spMk id="4" creationId="{366AB7DE-E736-41E8-BA9E-08A32EA44251}"/>
          </ac:spMkLst>
        </pc:spChg>
        <pc:spChg chg="mod">
          <ac:chgData name="Kathrynanne Powell" userId="2b8ac1fc-e5e4-4cc9-b391-42a00bbeb61e" providerId="ADAL" clId="{5335C573-38FB-41AA-9640-D46EFF7BA5DB}" dt="2021-07-19T16:40:18.467" v="2689" actId="27636"/>
          <ac:spMkLst>
            <pc:docMk/>
            <pc:sldMk cId="3234574633" sldId="275"/>
            <ac:spMk id="5" creationId="{C81ED658-9FE5-403E-8182-5CDF26E506DF}"/>
          </ac:spMkLst>
        </pc:spChg>
        <pc:spChg chg="add del">
          <ac:chgData name="Kathrynanne Powell" userId="2b8ac1fc-e5e4-4cc9-b391-42a00bbeb61e" providerId="ADAL" clId="{5335C573-38FB-41AA-9640-D46EFF7BA5DB}" dt="2021-07-14T18:49:49.934" v="1555" actId="478"/>
          <ac:spMkLst>
            <pc:docMk/>
            <pc:sldMk cId="3234574633" sldId="275"/>
            <ac:spMk id="6" creationId="{2B2DA7E3-33D7-4ED6-8D38-B2A9DFE648C3}"/>
          </ac:spMkLst>
        </pc:spChg>
        <pc:spChg chg="add mod">
          <ac:chgData name="Kathrynanne Powell" userId="2b8ac1fc-e5e4-4cc9-b391-42a00bbeb61e" providerId="ADAL" clId="{5335C573-38FB-41AA-9640-D46EFF7BA5DB}" dt="2021-08-20T22:37:29.949" v="6179" actId="20577"/>
          <ac:spMkLst>
            <pc:docMk/>
            <pc:sldMk cId="3234574633" sldId="275"/>
            <ac:spMk id="6" creationId="{F8ACD9B8-A48B-48A8-8EF2-1163BC823DF3}"/>
          </ac:spMkLst>
        </pc:spChg>
        <pc:picChg chg="add del mod">
          <ac:chgData name="Kathrynanne Powell" userId="2b8ac1fc-e5e4-4cc9-b391-42a00bbeb61e" providerId="ADAL" clId="{5335C573-38FB-41AA-9640-D46EFF7BA5DB}" dt="2021-07-14T18:49:18.070" v="1544"/>
          <ac:picMkLst>
            <pc:docMk/>
            <pc:sldMk cId="3234574633" sldId="275"/>
            <ac:picMk id="3" creationId="{A3A1C716-6E51-47AF-A682-9610AEC3586F}"/>
          </ac:picMkLst>
        </pc:picChg>
        <pc:picChg chg="add mod">
          <ac:chgData name="Kathrynanne Powell" userId="2b8ac1fc-e5e4-4cc9-b391-42a00bbeb61e" providerId="ADAL" clId="{5335C573-38FB-41AA-9640-D46EFF7BA5DB}" dt="2021-07-19T16:44:39.122" v="2720" actId="1076"/>
          <ac:picMkLst>
            <pc:docMk/>
            <pc:sldMk cId="3234574633" sldId="275"/>
            <ac:picMk id="7" creationId="{B84CC354-E82C-4572-89CF-36209E7050F1}"/>
          </ac:picMkLst>
        </pc:picChg>
      </pc:sldChg>
      <pc:sldChg chg="addSp delSp modSp add mod modNotesTx">
        <pc:chgData name="Kathrynanne Powell" userId="2b8ac1fc-e5e4-4cc9-b391-42a00bbeb61e" providerId="ADAL" clId="{5335C573-38FB-41AA-9640-D46EFF7BA5DB}" dt="2021-08-20T22:37:40.734" v="6181"/>
        <pc:sldMkLst>
          <pc:docMk/>
          <pc:sldMk cId="583292318" sldId="276"/>
        </pc:sldMkLst>
        <pc:spChg chg="add mod">
          <ac:chgData name="Kathrynanne Powell" userId="2b8ac1fc-e5e4-4cc9-b391-42a00bbeb61e" providerId="ADAL" clId="{5335C573-38FB-41AA-9640-D46EFF7BA5DB}" dt="2021-07-19T17:50:51.497" v="5716" actId="1076"/>
          <ac:spMkLst>
            <pc:docMk/>
            <pc:sldMk cId="583292318" sldId="276"/>
            <ac:spMk id="2" creationId="{E37C63E1-27FF-43C2-AD5C-6D1053E4D373}"/>
          </ac:spMkLst>
        </pc:spChg>
        <pc:spChg chg="mod">
          <ac:chgData name="Kathrynanne Powell" userId="2b8ac1fc-e5e4-4cc9-b391-42a00bbeb61e" providerId="ADAL" clId="{5335C573-38FB-41AA-9640-D46EFF7BA5DB}" dt="2021-07-14T17:11:39.987" v="601" actId="20577"/>
          <ac:spMkLst>
            <pc:docMk/>
            <pc:sldMk cId="583292318" sldId="276"/>
            <ac:spMk id="4" creationId="{366AB7DE-E736-41E8-BA9E-08A32EA44251}"/>
          </ac:spMkLst>
        </pc:spChg>
        <pc:spChg chg="del mod">
          <ac:chgData name="Kathrynanne Powell" userId="2b8ac1fc-e5e4-4cc9-b391-42a00bbeb61e" providerId="ADAL" clId="{5335C573-38FB-41AA-9640-D46EFF7BA5DB}" dt="2021-07-19T17:49:01.712" v="5627" actId="478"/>
          <ac:spMkLst>
            <pc:docMk/>
            <pc:sldMk cId="583292318" sldId="276"/>
            <ac:spMk id="5" creationId="{C81ED658-9FE5-403E-8182-5CDF26E506DF}"/>
          </ac:spMkLst>
        </pc:spChg>
        <pc:spChg chg="del">
          <ac:chgData name="Kathrynanne Powell" userId="2b8ac1fc-e5e4-4cc9-b391-42a00bbeb61e" providerId="ADAL" clId="{5335C573-38FB-41AA-9640-D46EFF7BA5DB}" dt="2021-07-19T17:45:19.237" v="5122" actId="478"/>
          <ac:spMkLst>
            <pc:docMk/>
            <pc:sldMk cId="583292318" sldId="276"/>
            <ac:spMk id="6" creationId="{2B2DA7E3-33D7-4ED6-8D38-B2A9DFE648C3}"/>
          </ac:spMkLst>
        </pc:spChg>
        <pc:spChg chg="add del mod">
          <ac:chgData name="Kathrynanne Powell" userId="2b8ac1fc-e5e4-4cc9-b391-42a00bbeb61e" providerId="ADAL" clId="{5335C573-38FB-41AA-9640-D46EFF7BA5DB}" dt="2021-07-19T17:49:03.612" v="5628" actId="478"/>
          <ac:spMkLst>
            <pc:docMk/>
            <pc:sldMk cId="583292318" sldId="276"/>
            <ac:spMk id="8" creationId="{5483741A-51DB-40FE-B892-263359155A1C}"/>
          </ac:spMkLst>
        </pc:spChg>
        <pc:graphicFrameChg chg="add mod modGraphic">
          <ac:chgData name="Kathrynanne Powell" userId="2b8ac1fc-e5e4-4cc9-b391-42a00bbeb61e" providerId="ADAL" clId="{5335C573-38FB-41AA-9640-D46EFF7BA5DB}" dt="2021-08-20T22:37:40.734" v="6181"/>
          <ac:graphicFrameMkLst>
            <pc:docMk/>
            <pc:sldMk cId="583292318" sldId="276"/>
            <ac:graphicFrameMk id="3" creationId="{B6B8A751-9FA6-4378-B4C1-992A6516F0D4}"/>
          </ac:graphicFrameMkLst>
        </pc:graphicFrameChg>
      </pc:sldChg>
      <pc:sldChg chg="addSp delSp modSp add mod modNotesTx">
        <pc:chgData name="Kathrynanne Powell" userId="2b8ac1fc-e5e4-4cc9-b391-42a00bbeb61e" providerId="ADAL" clId="{5335C573-38FB-41AA-9640-D46EFF7BA5DB}" dt="2021-08-20T22:40:48.619" v="6402" actId="20577"/>
        <pc:sldMkLst>
          <pc:docMk/>
          <pc:sldMk cId="1341076584" sldId="277"/>
        </pc:sldMkLst>
        <pc:spChg chg="add mod">
          <ac:chgData name="Kathrynanne Powell" userId="2b8ac1fc-e5e4-4cc9-b391-42a00bbeb61e" providerId="ADAL" clId="{5335C573-38FB-41AA-9640-D46EFF7BA5DB}" dt="2021-08-20T22:39:07.971" v="6210" actId="14100"/>
          <ac:spMkLst>
            <pc:docMk/>
            <pc:sldMk cId="1341076584" sldId="277"/>
            <ac:spMk id="2" creationId="{EA1E17CD-5E2B-40B9-9BB6-870BB5F1E9E9}"/>
          </ac:spMkLst>
        </pc:spChg>
        <pc:spChg chg="mod">
          <ac:chgData name="Kathrynanne Powell" userId="2b8ac1fc-e5e4-4cc9-b391-42a00bbeb61e" providerId="ADAL" clId="{5335C573-38FB-41AA-9640-D46EFF7BA5DB}" dt="2021-07-14T18:38:30.799" v="934" actId="20577"/>
          <ac:spMkLst>
            <pc:docMk/>
            <pc:sldMk cId="1341076584" sldId="277"/>
            <ac:spMk id="4" creationId="{366AB7DE-E736-41E8-BA9E-08A32EA44251}"/>
          </ac:spMkLst>
        </pc:spChg>
        <pc:spChg chg="mod">
          <ac:chgData name="Kathrynanne Powell" userId="2b8ac1fc-e5e4-4cc9-b391-42a00bbeb61e" providerId="ADAL" clId="{5335C573-38FB-41AA-9640-D46EFF7BA5DB}" dt="2021-08-20T22:40:48.619" v="6402" actId="20577"/>
          <ac:spMkLst>
            <pc:docMk/>
            <pc:sldMk cId="1341076584" sldId="277"/>
            <ac:spMk id="5" creationId="{C81ED658-9FE5-403E-8182-5CDF26E506DF}"/>
          </ac:spMkLst>
        </pc:spChg>
        <pc:spChg chg="del">
          <ac:chgData name="Kathrynanne Powell" userId="2b8ac1fc-e5e4-4cc9-b391-42a00bbeb61e" providerId="ADAL" clId="{5335C573-38FB-41AA-9640-D46EFF7BA5DB}" dt="2021-07-14T18:46:58.962" v="1391" actId="478"/>
          <ac:spMkLst>
            <pc:docMk/>
            <pc:sldMk cId="1341076584" sldId="277"/>
            <ac:spMk id="6" creationId="{2B2DA7E3-33D7-4ED6-8D38-B2A9DFE648C3}"/>
          </ac:spMkLst>
        </pc:spChg>
        <pc:picChg chg="add mod">
          <ac:chgData name="Kathrynanne Powell" userId="2b8ac1fc-e5e4-4cc9-b391-42a00bbeb61e" providerId="ADAL" clId="{5335C573-38FB-41AA-9640-D46EFF7BA5DB}" dt="2021-08-20T22:39:02.887" v="6207" actId="1076"/>
          <ac:picMkLst>
            <pc:docMk/>
            <pc:sldMk cId="1341076584" sldId="277"/>
            <ac:picMk id="7" creationId="{6C9F7F31-B348-42BC-B813-E071CE5B6174}"/>
          </ac:picMkLst>
        </pc:picChg>
      </pc:sldChg>
      <pc:sldChg chg="add del">
        <pc:chgData name="Kathrynanne Powell" userId="2b8ac1fc-e5e4-4cc9-b391-42a00bbeb61e" providerId="ADAL" clId="{5335C573-38FB-41AA-9640-D46EFF7BA5DB}" dt="2021-07-14T18:49:21.626" v="1546"/>
        <pc:sldMkLst>
          <pc:docMk/>
          <pc:sldMk cId="3454945265" sldId="278"/>
        </pc:sldMkLst>
      </pc:sldChg>
    </pc:docChg>
  </pc:docChgLst>
  <pc:docChgLst>
    <pc:chgData name="Vanessa Helfrick Paulus" userId="31639b0a-d3f1-4131-9144-431f213b3c71" providerId="ADAL" clId="{E5879352-D0ED-4EBE-9956-038EFC5B9890}"/>
    <pc:docChg chg="modSld">
      <pc:chgData name="Vanessa Helfrick Paulus" userId="31639b0a-d3f1-4131-9144-431f213b3c71" providerId="ADAL" clId="{E5879352-D0ED-4EBE-9956-038EFC5B9890}" dt="2021-10-04T17:50:16.074" v="3" actId="2711"/>
      <pc:docMkLst>
        <pc:docMk/>
      </pc:docMkLst>
      <pc:sldChg chg="modSp mod">
        <pc:chgData name="Vanessa Helfrick Paulus" userId="31639b0a-d3f1-4131-9144-431f213b3c71" providerId="ADAL" clId="{E5879352-D0ED-4EBE-9956-038EFC5B9890}" dt="2021-10-04T17:50:16.074" v="3" actId="2711"/>
        <pc:sldMkLst>
          <pc:docMk/>
          <pc:sldMk cId="1339989012" sldId="261"/>
        </pc:sldMkLst>
        <pc:spChg chg="mod">
          <ac:chgData name="Vanessa Helfrick Paulus" userId="31639b0a-d3f1-4131-9144-431f213b3c71" providerId="ADAL" clId="{E5879352-D0ED-4EBE-9956-038EFC5B9890}" dt="2021-10-04T17:50:16.074" v="3" actId="2711"/>
          <ac:spMkLst>
            <pc:docMk/>
            <pc:sldMk cId="1339989012" sldId="261"/>
            <ac:spMk id="6" creationId="{45E74F11-EC5C-46C5-80ED-242AEE688D70}"/>
          </ac:spMkLst>
        </pc:spChg>
      </pc:sldChg>
    </pc:docChg>
  </pc:docChgLst>
  <pc:docChgLst>
    <pc:chgData name="Lisa Watson" userId="27d80bf5-d0db-4f57-b9cf-c335a6815b2a" providerId="ADAL" clId="{1428105D-261E-43C3-8F80-B21A768E06F8}"/>
    <pc:docChg chg="custSel modSld modMainMaster">
      <pc:chgData name="Lisa Watson" userId="27d80bf5-d0db-4f57-b9cf-c335a6815b2a" providerId="ADAL" clId="{1428105D-261E-43C3-8F80-B21A768E06F8}" dt="2021-09-01T18:49:40.272" v="472" actId="20577"/>
      <pc:docMkLst>
        <pc:docMk/>
      </pc:docMkLst>
      <pc:sldChg chg="modSp mod modNotesTx">
        <pc:chgData name="Lisa Watson" userId="27d80bf5-d0db-4f57-b9cf-c335a6815b2a" providerId="ADAL" clId="{1428105D-261E-43C3-8F80-B21A768E06F8}" dt="2021-09-01T18:39:09.555" v="11" actId="20577"/>
        <pc:sldMkLst>
          <pc:docMk/>
          <pc:sldMk cId="4081440341" sldId="256"/>
        </pc:sldMkLst>
        <pc:spChg chg="mod">
          <ac:chgData name="Lisa Watson" userId="27d80bf5-d0db-4f57-b9cf-c335a6815b2a" providerId="ADAL" clId="{1428105D-261E-43C3-8F80-B21A768E06F8}" dt="2021-09-01T18:38:39.608" v="8" actId="1076"/>
          <ac:spMkLst>
            <pc:docMk/>
            <pc:sldMk cId="4081440341" sldId="256"/>
            <ac:spMk id="2" creationId="{43F4211D-871B-4EAA-911B-302243E4AFC9}"/>
          </ac:spMkLst>
        </pc:spChg>
        <pc:spChg chg="mod">
          <ac:chgData name="Lisa Watson" userId="27d80bf5-d0db-4f57-b9cf-c335a6815b2a" providerId="ADAL" clId="{1428105D-261E-43C3-8F80-B21A768E06F8}" dt="2021-09-01T18:38:49.058" v="9" actId="1076"/>
          <ac:spMkLst>
            <pc:docMk/>
            <pc:sldMk cId="4081440341" sldId="256"/>
            <ac:spMk id="3" creationId="{DC466C30-396D-431D-98F0-18BE8638A6F3}"/>
          </ac:spMkLst>
        </pc:spChg>
      </pc:sldChg>
      <pc:sldChg chg="delSp mod">
        <pc:chgData name="Lisa Watson" userId="27d80bf5-d0db-4f57-b9cf-c335a6815b2a" providerId="ADAL" clId="{1428105D-261E-43C3-8F80-B21A768E06F8}" dt="2021-09-01T18:47:10.584" v="173" actId="478"/>
        <pc:sldMkLst>
          <pc:docMk/>
          <pc:sldMk cId="2657730720" sldId="260"/>
        </pc:sldMkLst>
        <pc:spChg chg="del">
          <ac:chgData name="Lisa Watson" userId="27d80bf5-d0db-4f57-b9cf-c335a6815b2a" providerId="ADAL" clId="{1428105D-261E-43C3-8F80-B21A768E06F8}" dt="2021-09-01T18:47:10.584" v="173" actId="478"/>
          <ac:spMkLst>
            <pc:docMk/>
            <pc:sldMk cId="2657730720" sldId="260"/>
            <ac:spMk id="5" creationId="{D1C66E0D-7762-431B-AF39-FB6FA7C40A77}"/>
          </ac:spMkLst>
        </pc:spChg>
      </pc:sldChg>
      <pc:sldChg chg="modSp mod">
        <pc:chgData name="Lisa Watson" userId="27d80bf5-d0db-4f57-b9cf-c335a6815b2a" providerId="ADAL" clId="{1428105D-261E-43C3-8F80-B21A768E06F8}" dt="2021-09-01T18:46:59.133" v="172" actId="1076"/>
        <pc:sldMkLst>
          <pc:docMk/>
          <pc:sldMk cId="1339989012" sldId="261"/>
        </pc:sldMkLst>
        <pc:spChg chg="mod">
          <ac:chgData name="Lisa Watson" userId="27d80bf5-d0db-4f57-b9cf-c335a6815b2a" providerId="ADAL" clId="{1428105D-261E-43C3-8F80-B21A768E06F8}" dt="2021-09-01T18:46:59.133" v="172" actId="1076"/>
          <ac:spMkLst>
            <pc:docMk/>
            <pc:sldMk cId="1339989012" sldId="261"/>
            <ac:spMk id="2" creationId="{3E3EB2BC-7D22-415A-AFD8-6CD4E8F0E14C}"/>
          </ac:spMkLst>
        </pc:spChg>
      </pc:sldChg>
      <pc:sldChg chg="modSp mod modNotesTx">
        <pc:chgData name="Lisa Watson" userId="27d80bf5-d0db-4f57-b9cf-c335a6815b2a" providerId="ADAL" clId="{1428105D-261E-43C3-8F80-B21A768E06F8}" dt="2021-09-01T18:47:54.254" v="363" actId="20577"/>
        <pc:sldMkLst>
          <pc:docMk/>
          <pc:sldMk cId="2307003090" sldId="271"/>
        </pc:sldMkLst>
        <pc:spChg chg="mod">
          <ac:chgData name="Lisa Watson" userId="27d80bf5-d0db-4f57-b9cf-c335a6815b2a" providerId="ADAL" clId="{1428105D-261E-43C3-8F80-B21A768E06F8}" dt="2021-09-01T18:45:19.998" v="169" actId="1076"/>
          <ac:spMkLst>
            <pc:docMk/>
            <pc:sldMk cId="2307003090" sldId="271"/>
            <ac:spMk id="3" creationId="{7343278A-6230-4651-872D-F775E9A738F6}"/>
          </ac:spMkLst>
        </pc:spChg>
      </pc:sldChg>
      <pc:sldChg chg="modNotesTx">
        <pc:chgData name="Lisa Watson" userId="27d80bf5-d0db-4f57-b9cf-c335a6815b2a" providerId="ADAL" clId="{1428105D-261E-43C3-8F80-B21A768E06F8}" dt="2021-09-01T18:49:40.272" v="472" actId="20577"/>
        <pc:sldMkLst>
          <pc:docMk/>
          <pc:sldMk cId="749262999" sldId="273"/>
        </pc:sldMkLst>
      </pc:sldChg>
      <pc:sldMasterChg chg="modSldLayout">
        <pc:chgData name="Lisa Watson" userId="27d80bf5-d0db-4f57-b9cf-c335a6815b2a" providerId="ADAL" clId="{1428105D-261E-43C3-8F80-B21A768E06F8}" dt="2021-09-01T18:38:19.063" v="5" actId="1076"/>
        <pc:sldMasterMkLst>
          <pc:docMk/>
          <pc:sldMasterMk cId="3480813256" sldId="2147483660"/>
        </pc:sldMasterMkLst>
        <pc:sldLayoutChg chg="addSp delSp modSp mod">
          <pc:chgData name="Lisa Watson" userId="27d80bf5-d0db-4f57-b9cf-c335a6815b2a" providerId="ADAL" clId="{1428105D-261E-43C3-8F80-B21A768E06F8}" dt="2021-09-01T18:38:19.063" v="5" actId="1076"/>
          <pc:sldLayoutMkLst>
            <pc:docMk/>
            <pc:sldMasterMk cId="3480813256" sldId="2147483660"/>
            <pc:sldLayoutMk cId="4086629170" sldId="2147483661"/>
          </pc:sldLayoutMkLst>
          <pc:picChg chg="add mod ord">
            <ac:chgData name="Lisa Watson" userId="27d80bf5-d0db-4f57-b9cf-c335a6815b2a" providerId="ADAL" clId="{1428105D-261E-43C3-8F80-B21A768E06F8}" dt="2021-09-01T18:38:19.063" v="5" actId="1076"/>
            <ac:picMkLst>
              <pc:docMk/>
              <pc:sldMasterMk cId="3480813256" sldId="2147483660"/>
              <pc:sldLayoutMk cId="4086629170" sldId="2147483661"/>
              <ac:picMk id="9" creationId="{78D97088-6650-44BB-935C-EB017B553F89}"/>
            </ac:picMkLst>
          </pc:picChg>
          <pc:picChg chg="del">
            <ac:chgData name="Lisa Watson" userId="27d80bf5-d0db-4f57-b9cf-c335a6815b2a" providerId="ADAL" clId="{1428105D-261E-43C3-8F80-B21A768E06F8}" dt="2021-09-01T18:38:00.804" v="0" actId="478"/>
            <ac:picMkLst>
              <pc:docMk/>
              <pc:sldMasterMk cId="3480813256" sldId="2147483660"/>
              <pc:sldLayoutMk cId="4086629170" sldId="2147483661"/>
              <ac:picMk id="17" creationId="{5AB94C20-B938-4658-84E0-62854947DB47}"/>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4FFE0-4EB9-4E2C-93F5-CE9AABD628A6}" type="datetimeFigureOut">
              <a:rPr lang="en-US" smtClean="0"/>
              <a:t>10/6/2021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AD4F3-D7BA-4A83-ADEA-33055041BE18}" type="slidenum">
              <a:rPr lang="en-US" smtClean="0"/>
              <a:t>‹Nº›</a:t>
            </a:fld>
            <a:endParaRPr lang="en-US" dirty="0"/>
          </a:p>
        </p:txBody>
      </p:sp>
    </p:spTree>
    <p:extLst>
      <p:ext uri="{BB962C8B-B14F-4D97-AF65-F5344CB8AC3E}">
        <p14:creationId xmlns:p14="http://schemas.microsoft.com/office/powerpoint/2010/main" val="1079803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us" b="0" i="0" u="none" baseline="0" dirty="0"/>
              <a:t>¡Le damos la bienvenida! Nos hemos reunido hoy aquí durante un breve espacio de tiempo para hablar de información sobre la salud integral del cuerpo durante y después del embarazo. Tanto si usted como alguien que conoce está embarazada, queda claro que hay mucha información sobre cómo estar saludable durante y después del embarazo, y esto a menudo puede ser un proceso más desafiante de lo que se espera.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us" dirty="0"/>
          </a:p>
          <a:p>
            <a:pPr marL="0" marR="0" lvl="0" indent="0" algn="l" defTabSz="914400" rtl="0" eaLnBrk="1" fontAlgn="auto" latinLnBrk="0" hangingPunct="1">
              <a:lnSpc>
                <a:spcPct val="100000"/>
              </a:lnSpc>
              <a:spcBef>
                <a:spcPts val="0"/>
              </a:spcBef>
              <a:spcAft>
                <a:spcPts val="0"/>
              </a:spcAft>
              <a:buClrTx/>
              <a:buSzTx/>
              <a:buFontTx/>
              <a:buNone/>
              <a:tabLst/>
              <a:defRPr/>
            </a:pPr>
            <a:r>
              <a:rPr lang="es-us" b="0" i="0" u="none" baseline="0" dirty="0"/>
              <a:t>Por ello, la Red de Salud Maternal del Condado de San Bernardino trabajó junto a Expertos del Tema del condado para debatir las tres cosas más importantes que las familias deben saber sobre la salud integral del cuerpo durante y después del embarazo. Esta información ha servido de base para la presentación de hoy. </a:t>
            </a:r>
          </a:p>
          <a:p>
            <a:endParaRPr lang="es-us" dirty="0"/>
          </a:p>
        </p:txBody>
      </p:sp>
      <p:sp>
        <p:nvSpPr>
          <p:cNvPr id="4" name="Slide Number Placeholder 3"/>
          <p:cNvSpPr>
            <a:spLocks noGrp="1"/>
          </p:cNvSpPr>
          <p:nvPr>
            <p:ph type="sldNum" sz="quarter" idx="5"/>
          </p:nvPr>
        </p:nvSpPr>
        <p:spPr/>
        <p:txBody>
          <a:bodyPr/>
          <a:lstStyle/>
          <a:p>
            <a:pPr algn="l" rtl="0"/>
            <a:fld id="{9C1AD4F3-D7BA-4A83-ADEA-33055041BE18}" type="slidenum">
              <a:rPr/>
              <a:t>1</a:t>
            </a:fld>
            <a:endParaRPr lang="es-us" dirty="0"/>
          </a:p>
        </p:txBody>
      </p:sp>
    </p:spTree>
    <p:extLst>
      <p:ext uri="{BB962C8B-B14F-4D97-AF65-F5344CB8AC3E}">
        <p14:creationId xmlns:p14="http://schemas.microsoft.com/office/powerpoint/2010/main" val="3040839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us" b="0" i="0" u="none" baseline="0" dirty="0"/>
              <a:t>Hoy van a formar pareja con otra persona y van a dedicar un minuto cada una a compartir cuál ha sido la idea más importante que han aprendido durante esta presentación.</a:t>
            </a:r>
          </a:p>
          <a:p>
            <a:endParaRPr lang="es-us" dirty="0"/>
          </a:p>
          <a:p>
            <a:pPr algn="l" rtl="0"/>
            <a:r>
              <a:rPr lang="es-us" b="0" i="0" u="none" baseline="0" dirty="0"/>
              <a:t>Quizá desee apoyarse en su experiencia personal con la salud integral del cuerpo durante y después del embarazo y en los obstáculos a los que se enfrenta (o enfrentó), o en los recursos sobre los que le gustaría saber más. </a:t>
            </a:r>
          </a:p>
        </p:txBody>
      </p:sp>
      <p:sp>
        <p:nvSpPr>
          <p:cNvPr id="4" name="Slide Number Placeholder 3"/>
          <p:cNvSpPr>
            <a:spLocks noGrp="1"/>
          </p:cNvSpPr>
          <p:nvPr>
            <p:ph type="sldNum" sz="quarter" idx="5"/>
          </p:nvPr>
        </p:nvSpPr>
        <p:spPr/>
        <p:txBody>
          <a:bodyPr/>
          <a:lstStyle/>
          <a:p>
            <a:pPr algn="l" rtl="0"/>
            <a:fld id="{9C1AD4F3-D7BA-4A83-ADEA-33055041BE18}" type="slidenum">
              <a:rPr/>
              <a:t>10</a:t>
            </a:fld>
            <a:endParaRPr lang="es-us" dirty="0"/>
          </a:p>
        </p:txBody>
      </p:sp>
    </p:spTree>
    <p:extLst>
      <p:ext uri="{BB962C8B-B14F-4D97-AF65-F5344CB8AC3E}">
        <p14:creationId xmlns:p14="http://schemas.microsoft.com/office/powerpoint/2010/main" val="3136925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us" b="0" i="0" u="none" baseline="0" dirty="0"/>
              <a:t>¡Muy bien! Volvamos a reunirnos como grupo y conversemos brevemente sobre lo aprendido el día de hoy.  ¿Hubo algo de lo que haya aprendido que le sorprendiera?</a:t>
            </a:r>
          </a:p>
        </p:txBody>
      </p:sp>
      <p:sp>
        <p:nvSpPr>
          <p:cNvPr id="4" name="Slide Number Placeholder 3"/>
          <p:cNvSpPr>
            <a:spLocks noGrp="1"/>
          </p:cNvSpPr>
          <p:nvPr>
            <p:ph type="sldNum" sz="quarter" idx="5"/>
          </p:nvPr>
        </p:nvSpPr>
        <p:spPr/>
        <p:txBody>
          <a:bodyPr/>
          <a:lstStyle/>
          <a:p>
            <a:pPr algn="l" rtl="0"/>
            <a:fld id="{9C1AD4F3-D7BA-4A83-ADEA-33055041BE18}" type="slidenum">
              <a:rPr/>
              <a:t>11</a:t>
            </a:fld>
            <a:endParaRPr lang="es-us" dirty="0"/>
          </a:p>
        </p:txBody>
      </p:sp>
    </p:spTree>
    <p:extLst>
      <p:ext uri="{BB962C8B-B14F-4D97-AF65-F5344CB8AC3E}">
        <p14:creationId xmlns:p14="http://schemas.microsoft.com/office/powerpoint/2010/main" val="3748158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us" b="0" i="0" u="none" baseline="0" dirty="0"/>
              <a:t>Antes de irse, quiero que se tome un momento para pensar si piensa hacer algo nuevo para apoyar su salud general o la de su bebé durante su embarazo o directamente después del parto.</a:t>
            </a:r>
          </a:p>
        </p:txBody>
      </p:sp>
      <p:sp>
        <p:nvSpPr>
          <p:cNvPr id="4" name="Slide Number Placeholder 3"/>
          <p:cNvSpPr>
            <a:spLocks noGrp="1"/>
          </p:cNvSpPr>
          <p:nvPr>
            <p:ph type="sldNum" sz="quarter" idx="5"/>
          </p:nvPr>
        </p:nvSpPr>
        <p:spPr/>
        <p:txBody>
          <a:bodyPr/>
          <a:lstStyle/>
          <a:p>
            <a:pPr algn="l" rtl="0"/>
            <a:fld id="{9C1AD4F3-D7BA-4A83-ADEA-33055041BE18}" type="slidenum">
              <a:rPr/>
              <a:t>12</a:t>
            </a:fld>
            <a:endParaRPr lang="es-us" dirty="0"/>
          </a:p>
        </p:txBody>
      </p:sp>
    </p:spTree>
    <p:extLst>
      <p:ext uri="{BB962C8B-B14F-4D97-AF65-F5344CB8AC3E}">
        <p14:creationId xmlns:p14="http://schemas.microsoft.com/office/powerpoint/2010/main" val="3296044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us" b="0" i="0" u="none" baseline="0" dirty="0"/>
              <a:t>Me encantaría conocer sus opiniones. Tenemos 5 minutos para preguntas. Siéntase en libertad de exponer su pregunta a todo el grupo, y daré lo mejor de mi para responderla o la referiré a alguien que pueda hacerlo.  </a:t>
            </a:r>
          </a:p>
          <a:p>
            <a:endParaRPr lang="es-us" dirty="0"/>
          </a:p>
        </p:txBody>
      </p:sp>
      <p:sp>
        <p:nvSpPr>
          <p:cNvPr id="4" name="Slide Number Placeholder 3"/>
          <p:cNvSpPr>
            <a:spLocks noGrp="1"/>
          </p:cNvSpPr>
          <p:nvPr>
            <p:ph type="sldNum" sz="quarter" idx="5"/>
          </p:nvPr>
        </p:nvSpPr>
        <p:spPr/>
        <p:txBody>
          <a:bodyPr/>
          <a:lstStyle/>
          <a:p>
            <a:pPr algn="l" rtl="0"/>
            <a:fld id="{9C1AD4F3-D7BA-4A83-ADEA-33055041BE18}" type="slidenum">
              <a:rPr/>
              <a:t>13</a:t>
            </a:fld>
            <a:endParaRPr lang="es-us" dirty="0"/>
          </a:p>
        </p:txBody>
      </p:sp>
    </p:spTree>
    <p:extLst>
      <p:ext uri="{BB962C8B-B14F-4D97-AF65-F5344CB8AC3E}">
        <p14:creationId xmlns:p14="http://schemas.microsoft.com/office/powerpoint/2010/main" val="2364558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us" b="0" i="0" u="none" baseline="0" dirty="0"/>
              <a:t>¡Gracias por pasar tiempo conmigo el día de hoy! </a:t>
            </a:r>
          </a:p>
          <a:p>
            <a:endParaRPr lang="es-us" dirty="0"/>
          </a:p>
          <a:p>
            <a:pPr algn="l" rtl="0"/>
            <a:r>
              <a:rPr lang="es-us" b="0" i="0" u="none" baseline="0" dirty="0"/>
              <a:t>Esta presentación fue desarrollada en colaboración con la Red de Salud Maternal del Condado de San Bernardino, una asociación comprometida con el apoyo a las familias antes, durante y después del embarazo. Para conocer más sobre la Red de Salud Maternal, visite su sitio web www.maternalhealthnetworksbc.com. </a:t>
            </a:r>
          </a:p>
          <a:p>
            <a:endParaRPr lang="es-us" dirty="0"/>
          </a:p>
        </p:txBody>
      </p:sp>
      <p:sp>
        <p:nvSpPr>
          <p:cNvPr id="4" name="Slide Number Placeholder 3"/>
          <p:cNvSpPr>
            <a:spLocks noGrp="1"/>
          </p:cNvSpPr>
          <p:nvPr>
            <p:ph type="sldNum" sz="quarter" idx="5"/>
          </p:nvPr>
        </p:nvSpPr>
        <p:spPr/>
        <p:txBody>
          <a:bodyPr/>
          <a:lstStyle/>
          <a:p>
            <a:pPr algn="l" rtl="0"/>
            <a:fld id="{9C1AD4F3-D7BA-4A83-ADEA-33055041BE18}" type="slidenum">
              <a:rPr/>
              <a:t>14</a:t>
            </a:fld>
            <a:endParaRPr lang="es-us" dirty="0"/>
          </a:p>
        </p:txBody>
      </p:sp>
    </p:spTree>
    <p:extLst>
      <p:ext uri="{BB962C8B-B14F-4D97-AF65-F5344CB8AC3E}">
        <p14:creationId xmlns:p14="http://schemas.microsoft.com/office/powerpoint/2010/main" val="1207795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us" b="0" i="0" u="none" baseline="0" dirty="0"/>
              <a:t>Mi nombre es [INTRODUZCA SU NOMBRE], represento a [INTRODUZCA LA ORGANIZACIÓN] y he trabajado en colaboración con la Red de Salud Maternal para brindarles esta información el día de hoy. </a:t>
            </a:r>
          </a:p>
          <a:p>
            <a:endParaRPr lang="es-us" dirty="0"/>
          </a:p>
          <a:p>
            <a:pPr algn="l" rtl="0"/>
            <a:r>
              <a:rPr lang="es-us" b="0" i="0" u="none" baseline="0" dirty="0">
                <a:solidFill>
                  <a:srgbClr val="FF0000"/>
                </a:solidFill>
              </a:rPr>
              <a:t>[INTRODUZCA CUALQUIER ANTECEDENTE QUE CONSIDERE ÚTIL PARA QUE LOS PARTICIPANTES ENTIENDAN MÁS SOBRE USTED]</a:t>
            </a:r>
          </a:p>
          <a:p>
            <a:endParaRPr lang="es-us" dirty="0">
              <a:solidFill>
                <a:srgbClr val="FF0000"/>
              </a:solidFill>
            </a:endParaRPr>
          </a:p>
          <a:p>
            <a:pPr marL="171450" indent="-171450" algn="l" rtl="0">
              <a:buFontTx/>
              <a:buChar char="-"/>
            </a:pPr>
            <a:r>
              <a:rPr lang="es-us" b="1" i="0" u="none" baseline="0" dirty="0">
                <a:solidFill>
                  <a:srgbClr val="FF0000"/>
                </a:solidFill>
              </a:rPr>
              <a:t>SI EL TIEMPO NOS LO PERMITE – </a:t>
            </a:r>
            <a:endParaRPr lang="es-us" dirty="0">
              <a:solidFill>
                <a:srgbClr val="FF0000"/>
              </a:solidFill>
            </a:endParaRPr>
          </a:p>
          <a:p>
            <a:pPr marL="0" indent="0" algn="l" rtl="0">
              <a:buFontTx/>
              <a:buNone/>
            </a:pPr>
            <a:r>
              <a:rPr lang="es-us" b="0" i="0" u="none" baseline="0" dirty="0">
                <a:solidFill>
                  <a:srgbClr val="FF0000"/>
                </a:solidFill>
              </a:rPr>
              <a:t>Me gustaría que todas en esta habitación volteen a ver a la persona que está sentada a su lado y se presenten, comentándoles también sus expectativas con respecto a la presentación de hoy (de ser una presentación virtual, haga que sus participantes se presenten a través del chat). </a:t>
            </a:r>
          </a:p>
          <a:p>
            <a:endParaRPr lang="es-us" dirty="0"/>
          </a:p>
        </p:txBody>
      </p:sp>
      <p:sp>
        <p:nvSpPr>
          <p:cNvPr id="4" name="Slide Number Placeholder 3"/>
          <p:cNvSpPr>
            <a:spLocks noGrp="1"/>
          </p:cNvSpPr>
          <p:nvPr>
            <p:ph type="sldNum" sz="quarter" idx="5"/>
          </p:nvPr>
        </p:nvSpPr>
        <p:spPr/>
        <p:txBody>
          <a:bodyPr/>
          <a:lstStyle/>
          <a:p>
            <a:pPr algn="l" rtl="0"/>
            <a:fld id="{9C1AD4F3-D7BA-4A83-ADEA-33055041BE18}" type="slidenum">
              <a:rPr/>
              <a:t>2</a:t>
            </a:fld>
            <a:endParaRPr lang="es-us" dirty="0"/>
          </a:p>
        </p:txBody>
      </p:sp>
    </p:spTree>
    <p:extLst>
      <p:ext uri="{BB962C8B-B14F-4D97-AF65-F5344CB8AC3E}">
        <p14:creationId xmlns:p14="http://schemas.microsoft.com/office/powerpoint/2010/main" val="794855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us" b="0" i="0" u="none" baseline="0" dirty="0"/>
              <a:t>Los expertos locales en el tema identificaron las tres cosas más importantes para ayudar a las familias a favorecer su salud en general y la de sus hijos tanto durante el embarazo como directamente después del parto.</a:t>
            </a:r>
          </a:p>
          <a:p>
            <a:endParaRPr lang="es-us" dirty="0"/>
          </a:p>
          <a:p>
            <a:pPr algn="l" rtl="0"/>
            <a:r>
              <a:rPr lang="es-us" b="0" i="0" u="none" baseline="0" dirty="0"/>
              <a:t>Entre estos colaboradores, se incluye a:</a:t>
            </a:r>
          </a:p>
          <a:p>
            <a:pPr marL="171450" indent="-171450" algn="l" rtl="0">
              <a:buFont typeface="Arial" panose="020B0604020202020204" pitchFamily="34" charset="0"/>
              <a:buChar char="•"/>
            </a:pPr>
            <a:r>
              <a:rPr lang="es-us" b="0" i="0" u="none" baseline="0" dirty="0"/>
              <a:t>El Departamento de Salud Pública del Condado de San Bernardino - Nutrición</a:t>
            </a:r>
          </a:p>
          <a:p>
            <a:pPr marL="171450" indent="-171450" algn="l" rtl="0">
              <a:buFont typeface="Arial" panose="020B0604020202020204" pitchFamily="34" charset="0"/>
              <a:buChar char="•"/>
            </a:pPr>
            <a:r>
              <a:rPr lang="es-us" b="0" i="0" u="none" baseline="0" dirty="0"/>
              <a:t>El Departamento de Salud Pública del Condado de San Bernardino - WIC</a:t>
            </a:r>
          </a:p>
          <a:p>
            <a:pPr marL="171450" indent="-171450" algn="l" rtl="0">
              <a:buFont typeface="Arial" panose="020B0604020202020204" pitchFamily="34" charset="0"/>
              <a:buChar char="•"/>
            </a:pPr>
            <a:r>
              <a:rPr lang="es-us" b="0" i="0" u="none" baseline="0" dirty="0"/>
              <a:t>Smile SBC – Programa Local de Salud Bucal</a:t>
            </a:r>
          </a:p>
          <a:p>
            <a:endParaRPr lang="es-us" dirty="0"/>
          </a:p>
          <a:p>
            <a:pPr algn="l" rtl="0"/>
            <a:r>
              <a:rPr lang="es-us" b="0" i="0" u="none" baseline="0" dirty="0"/>
              <a:t>Esperamos que, para el final de esta presentación, usted: </a:t>
            </a:r>
          </a:p>
          <a:p>
            <a:pPr marL="171450" indent="-171450" algn="l" rtl="0">
              <a:buFont typeface="Arial" panose="020B0604020202020204" pitchFamily="34" charset="0"/>
              <a:buChar char="•"/>
            </a:pPr>
            <a:r>
              <a:rPr lang="es-us" b="0" i="0" u="none" baseline="0" dirty="0"/>
              <a:t>Conozca nuestros consejos nutricionales para mantenerse a usted y a su hijo saludables durante y después del embarazo.</a:t>
            </a:r>
          </a:p>
          <a:p>
            <a:pPr marL="171450" indent="-171450" algn="l" rtl="0">
              <a:buFont typeface="Arial" panose="020B0604020202020204" pitchFamily="34" charset="0"/>
              <a:buChar char="•"/>
            </a:pPr>
            <a:r>
              <a:rPr lang="es-us" b="0" i="0" u="none" baseline="0" dirty="0"/>
              <a:t>Entienda las maneras saludables de mantenerse físicamente activa.</a:t>
            </a:r>
          </a:p>
          <a:p>
            <a:pPr marL="171450" indent="-171450" algn="l" rtl="0">
              <a:buFont typeface="Arial" panose="020B0604020202020204" pitchFamily="34" charset="0"/>
              <a:buChar char="•"/>
            </a:pPr>
            <a:r>
              <a:rPr lang="es-us" b="0" i="0" u="none" baseline="0" dirty="0"/>
              <a:t>Comprenda la importancia de una salud bucal durante y después del embarazo.</a:t>
            </a:r>
          </a:p>
          <a:p>
            <a:pPr marL="171450" indent="-171450" algn="l" rtl="0">
              <a:buFont typeface="Arial" panose="020B0604020202020204" pitchFamily="34" charset="0"/>
              <a:buChar char="•"/>
            </a:pPr>
            <a:endParaRPr lang="es-us" dirty="0"/>
          </a:p>
          <a:p>
            <a:pPr marL="0" indent="0" algn="l" rtl="0">
              <a:buFont typeface="Arial" panose="020B0604020202020204" pitchFamily="34" charset="0"/>
              <a:buNone/>
            </a:pPr>
            <a:r>
              <a:rPr lang="es-us" b="0" i="0" u="none" baseline="0" dirty="0"/>
              <a:t>Estructuramos nuestro tiempo juntos para compartirle un poco de información, y que luego converse con otra participante sobre lo que ha aprendido. Por último, concluiremos nuestro tiempo juntos al brindarle a los participantes la oportunidad de hacer preguntas. </a:t>
            </a:r>
          </a:p>
          <a:p>
            <a:pPr marL="0" indent="0" algn="l" rtl="0">
              <a:buFont typeface="Arial" panose="020B0604020202020204" pitchFamily="34" charset="0"/>
              <a:buNone/>
            </a:pPr>
            <a:endParaRPr lang="es-us" dirty="0"/>
          </a:p>
          <a:p>
            <a:pPr marL="0" indent="0" algn="l" rtl="0">
              <a:buFont typeface="Arial" panose="020B0604020202020204" pitchFamily="34" charset="0"/>
              <a:buNone/>
            </a:pPr>
            <a:r>
              <a:rPr lang="es-us" b="0" i="0" u="none" baseline="0" dirty="0"/>
              <a:t>¿Existe alguna pregunta antes de comenzar?</a:t>
            </a:r>
          </a:p>
        </p:txBody>
      </p:sp>
      <p:sp>
        <p:nvSpPr>
          <p:cNvPr id="4" name="Slide Number Placeholder 3"/>
          <p:cNvSpPr>
            <a:spLocks noGrp="1"/>
          </p:cNvSpPr>
          <p:nvPr>
            <p:ph type="sldNum" sz="quarter" idx="5"/>
          </p:nvPr>
        </p:nvSpPr>
        <p:spPr/>
        <p:txBody>
          <a:bodyPr/>
          <a:lstStyle/>
          <a:p>
            <a:pPr algn="l" rtl="0"/>
            <a:fld id="{9C1AD4F3-D7BA-4A83-ADEA-33055041BE18}" type="slidenum">
              <a:rPr/>
              <a:t>3</a:t>
            </a:fld>
            <a:endParaRPr lang="es-us" dirty="0"/>
          </a:p>
        </p:txBody>
      </p:sp>
    </p:spTree>
    <p:extLst>
      <p:ext uri="{BB962C8B-B14F-4D97-AF65-F5344CB8AC3E}">
        <p14:creationId xmlns:p14="http://schemas.microsoft.com/office/powerpoint/2010/main" val="2746508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us" b="0" i="0" u="none" baseline="0" dirty="0"/>
              <a:t>Existe mucha información sobre la salud durante y después del embarazo pero, en esta presentación, hemos sintetizado los tres puntos principales que los expertos del tema coinciden en que son las cosas más importantes que las familias deben saber sobre la salud integral del cuerpo durante y después del embarazo, incluyendo:</a:t>
            </a:r>
          </a:p>
          <a:p>
            <a:pPr marL="171450" indent="-171450" algn="l" rtl="0">
              <a:buFont typeface="Arial" panose="020B0604020202020204" pitchFamily="34" charset="0"/>
              <a:buChar char="•"/>
            </a:pPr>
            <a:r>
              <a:rPr lang="es-us" b="0" i="0" u="none" baseline="0" dirty="0"/>
              <a:t>Nutrición y prevención de enfermedades.</a:t>
            </a:r>
          </a:p>
          <a:p>
            <a:pPr marL="171450" indent="-171450" algn="l" rtl="0">
              <a:buFont typeface="Arial" panose="020B0604020202020204" pitchFamily="34" charset="0"/>
              <a:buChar char="•"/>
            </a:pPr>
            <a:r>
              <a:rPr lang="es-us" b="0" i="0" u="none" baseline="0" dirty="0"/>
              <a:t>Actividad física, y </a:t>
            </a:r>
          </a:p>
          <a:p>
            <a:pPr marL="171450" indent="-171450" algn="l" rtl="0">
              <a:buFont typeface="Arial" panose="020B0604020202020204" pitchFamily="34" charset="0"/>
              <a:buChar char="•"/>
            </a:pPr>
            <a:r>
              <a:rPr lang="es-us" b="0" i="0" u="none" baseline="0" dirty="0"/>
              <a:t>Salud bucal.</a:t>
            </a:r>
          </a:p>
          <a:p>
            <a:endParaRPr lang="es-us" dirty="0"/>
          </a:p>
          <a:p>
            <a:pPr algn="l" rtl="0"/>
            <a:r>
              <a:rPr lang="es-us" b="0" i="0" u="none" baseline="0" dirty="0"/>
              <a:t>Tras nuestro análisis sobre estos tres puntos, les brindaré ciertos recursos a dónde acudir en caso de necesitar apoyo. </a:t>
            </a:r>
          </a:p>
        </p:txBody>
      </p:sp>
      <p:sp>
        <p:nvSpPr>
          <p:cNvPr id="4" name="Slide Number Placeholder 3"/>
          <p:cNvSpPr>
            <a:spLocks noGrp="1"/>
          </p:cNvSpPr>
          <p:nvPr>
            <p:ph type="sldNum" sz="quarter" idx="5"/>
          </p:nvPr>
        </p:nvSpPr>
        <p:spPr/>
        <p:txBody>
          <a:bodyPr/>
          <a:lstStyle/>
          <a:p>
            <a:pPr algn="l" rtl="0"/>
            <a:fld id="{9C1AD4F3-D7BA-4A83-ADEA-33055041BE18}" type="slidenum">
              <a:rPr/>
              <a:t>4</a:t>
            </a:fld>
            <a:endParaRPr lang="es-us" dirty="0"/>
          </a:p>
        </p:txBody>
      </p:sp>
    </p:spTree>
    <p:extLst>
      <p:ext uri="{BB962C8B-B14F-4D97-AF65-F5344CB8AC3E}">
        <p14:creationId xmlns:p14="http://schemas.microsoft.com/office/powerpoint/2010/main" val="2364558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7000"/>
              </a:lnSpc>
              <a:spcBef>
                <a:spcPts val="0"/>
              </a:spcBef>
              <a:spcAft>
                <a:spcPts val="0"/>
              </a:spcAft>
              <a:buFont typeface="+mj-lt"/>
              <a:buNone/>
            </a:pPr>
            <a:r>
              <a:rPr lang="es-us" sz="1000" b="0" i="0" u="none" baseline="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Favorezca el crecimiento de su bebé y mantenga un peso saludable antes y después del parto comiendo diversos alimentos. Los expertos en el tema le ofrecen los siguientes consejos para mantener una dieta saludable durante y después del embarazo:</a:t>
            </a:r>
          </a:p>
          <a:p>
            <a:pPr marL="0" marR="0" lvl="0" indent="0" algn="l" rtl="0">
              <a:lnSpc>
                <a:spcPct val="107000"/>
              </a:lnSpc>
              <a:spcBef>
                <a:spcPts val="0"/>
              </a:spcBef>
              <a:spcAft>
                <a:spcPts val="0"/>
              </a:spcAft>
              <a:buFont typeface="+mj-lt"/>
              <a:buNone/>
            </a:pPr>
            <a:r>
              <a:rPr lang="es-us" sz="1000" b="0" i="0" u="none" baseline="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endParaRPr lang="es-us" sz="1100" b="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rtl="0">
              <a:lnSpc>
                <a:spcPct val="107000"/>
              </a:lnSpc>
              <a:spcBef>
                <a:spcPts val="0"/>
              </a:spcBef>
              <a:spcAft>
                <a:spcPts val="0"/>
              </a:spcAft>
              <a:buFont typeface="Arial" panose="020B0604020202020204" pitchFamily="34" charset="0"/>
              <a:buChar char="•"/>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Coma distintas frutas y vegetales frescos cada día y balancee sus comidas con los suficientes carbohidratos y proteínas. Además, beber agua y evitar las bebidas azucaradas es importante para que mantenga un peso saludable durante su embarazo. Los Expertos en el Tema quieren que usted tenga una regla general de que cada comida deberá tener la mitad de una fruta y vegetales y, adicional a esto, le animan a utilizar </a:t>
            </a:r>
            <a:r>
              <a:rPr lang="es-us" sz="1000" b="0" i="1" u="none" baseline="0" dirty="0">
                <a:effectLst/>
                <a:latin typeface="Arial" panose="020B0604020202020204" pitchFamily="34" charset="0"/>
                <a:ea typeface="Calibri" panose="020F0502020204030204" pitchFamily="34" charset="0"/>
                <a:cs typeface="Times New Roman" panose="02020603050405020304" pitchFamily="18" charset="0"/>
              </a:rPr>
              <a:t>MyPlate</a:t>
            </a: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 para encontrar lineamientos más específicos sobre las porciones, como: </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Vegetales (2-3 tazas o más).</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Cereales integrales (6 a 8 onzas).</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Proteínas (6 a 7 onzas).</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Lácteos bajos en grasa o sin grasa (3 tazas).</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Frutas (2 tazas).</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Tome agua y elija aquellos alimentos con la menor cantidad de azúcares agregados, sodio y grasas saturadas.</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rtl="0">
              <a:lnSpc>
                <a:spcPct val="107000"/>
              </a:lnSpc>
              <a:spcBef>
                <a:spcPts val="0"/>
              </a:spcBef>
              <a:spcAft>
                <a:spcPts val="0"/>
              </a:spcAft>
              <a:buFont typeface="Arial" panose="020B0604020202020204" pitchFamily="34" charset="0"/>
              <a:buChar char="•"/>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Además de alimentarse con una dieta balanceada, los expertos en el tema quieren que se enfoque en los siguientes ocho nutrientes durante su embarazo:</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Ácido fólico. </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Hierro.</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Calcio.</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Colina. </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Ácidos grasos omega-3.</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Vitamina B.</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Vitamina C.</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Vitamina D.</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rtl="0">
              <a:lnSpc>
                <a:spcPct val="107000"/>
              </a:lnSpc>
              <a:spcBef>
                <a:spcPts val="0"/>
              </a:spcBef>
              <a:spcAft>
                <a:spcPts val="0"/>
              </a:spcAft>
              <a:buFont typeface="Arial" panose="020B0604020202020204" pitchFamily="34" charset="0"/>
              <a:buChar char="•"/>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Además de estos nutrientes, tomar un suplemento prenatal cada día puede ayudarle a obtener los nutrientes que su cuerpo necesita para favorecer su salud y la de su bebé. </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rtl="0">
              <a:lnSpc>
                <a:spcPct val="107000"/>
              </a:lnSpc>
              <a:spcBef>
                <a:spcPts val="0"/>
              </a:spcBef>
              <a:spcAft>
                <a:spcPts val="0"/>
              </a:spcAft>
              <a:buFont typeface="Arial" panose="020B0604020202020204" pitchFamily="34" charset="0"/>
              <a:buChar char="•"/>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Evite o limite las siguientes comidas, ya que pueden aumentar su riesgo de enfermedades alimentarias:</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800100" marR="0" lvl="1" indent="-3429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leche cruda o sin pasteurizar, jugo y quesos, como el blando o Queso Fresco.</a:t>
            </a:r>
          </a:p>
          <a:p>
            <a:pPr marL="800100" marR="0" lvl="1" indent="-3429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carne cruda o poco cocida, pescado y huevos.</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rtl="0">
              <a:lnSpc>
                <a:spcPct val="107000"/>
              </a:lnSpc>
              <a:spcBef>
                <a:spcPts val="0"/>
              </a:spcBef>
              <a:spcAft>
                <a:spcPts val="0"/>
              </a:spcAft>
              <a:buFont typeface="Arial" panose="020B0604020202020204" pitchFamily="34" charset="0"/>
              <a:buChar char="•"/>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Por último, evite el alcohol, drogas, fumar cigarrillos y limite su consumo de cafeína, ya que tales sustancias pueden afectar gravemente al desarrollo de su bebé durante su embarazo y período de lactancia. </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rtl="0">
              <a:lnSpc>
                <a:spcPct val="107000"/>
              </a:lnSpc>
              <a:spcBef>
                <a:spcPts val="0"/>
              </a:spcBef>
              <a:spcAft>
                <a:spcPts val="800"/>
              </a:spcAft>
              <a:buFont typeface="+mj-lt"/>
              <a:buNone/>
            </a:pPr>
            <a:endParaRPr lang="es-us" sz="1000" b="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rtl="0">
              <a:lnSpc>
                <a:spcPct val="107000"/>
              </a:lnSpc>
              <a:spcBef>
                <a:spcPts val="0"/>
              </a:spcBef>
              <a:spcAft>
                <a:spcPts val="800"/>
              </a:spcAft>
              <a:buFont typeface="+mj-lt"/>
              <a:buNone/>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Así mismo, es importante que visite a su médico regularmente durante y después de su embarazo. M</a:t>
            </a:r>
            <a:r>
              <a:rPr lang="es-us" sz="1600" b="0" i="0" u="none" baseline="0" dirty="0">
                <a:solidFill>
                  <a:srgbClr val="1F497D"/>
                </a:solidFill>
                <a:effectLst/>
                <a:latin typeface="Calibri" panose="020F0502020204030204" pitchFamily="34" charset="0"/>
              </a:rPr>
              <a:t>uchas mujeres embarazadas visitan a sus médicos irregularmente o tarde en su embarazo, pero es importante que la supervisen tan pronto como sea posible y a lo largo de cada uno de sus trimestres.</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s-us" dirty="0"/>
          </a:p>
        </p:txBody>
      </p:sp>
      <p:sp>
        <p:nvSpPr>
          <p:cNvPr id="4" name="Slide Number Placeholder 3"/>
          <p:cNvSpPr>
            <a:spLocks noGrp="1"/>
          </p:cNvSpPr>
          <p:nvPr>
            <p:ph type="sldNum" sz="quarter" idx="5"/>
          </p:nvPr>
        </p:nvSpPr>
        <p:spPr/>
        <p:txBody>
          <a:bodyPr/>
          <a:lstStyle/>
          <a:p>
            <a:pPr algn="l" rtl="0"/>
            <a:fld id="{9C1AD4F3-D7BA-4A83-ADEA-33055041BE18}" type="slidenum">
              <a:rPr/>
              <a:t>5</a:t>
            </a:fld>
            <a:endParaRPr lang="es-us" dirty="0"/>
          </a:p>
        </p:txBody>
      </p:sp>
    </p:spTree>
    <p:extLst>
      <p:ext uri="{BB962C8B-B14F-4D97-AF65-F5344CB8AC3E}">
        <p14:creationId xmlns:p14="http://schemas.microsoft.com/office/powerpoint/2010/main" val="1820618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7000"/>
              </a:lnSpc>
              <a:spcBef>
                <a:spcPts val="0"/>
              </a:spcBef>
              <a:spcAft>
                <a:spcPts val="0"/>
              </a:spcAft>
              <a:buFont typeface="+mj-lt"/>
              <a:buNone/>
            </a:pPr>
            <a:r>
              <a:rPr lang="es-us" sz="1000" b="1" i="0" u="none" baseline="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Las actividades de ejercicio moderado brindan beneficios durante el embarazo, para el parto y tras el mismo. Los expertos en el tema ofrecen distintas maneras en las que puede mantenerse activa físicamente durante y después del embarazo, y cómo promover una actividad física con su hijo tras el parto.</a:t>
            </a:r>
          </a:p>
          <a:p>
            <a:pPr marL="0" marR="0" lvl="0" indent="0" algn="l" rtl="0">
              <a:lnSpc>
                <a:spcPct val="107000"/>
              </a:lnSpc>
              <a:spcBef>
                <a:spcPts val="0"/>
              </a:spcBef>
              <a:spcAft>
                <a:spcPts val="0"/>
              </a:spcAft>
              <a:buFont typeface="+mj-lt"/>
              <a:buNone/>
            </a:pPr>
            <a:endParaRPr lang="es-us" sz="1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rtl="0">
              <a:lnSpc>
                <a:spcPct val="107000"/>
              </a:lnSpc>
              <a:spcBef>
                <a:spcPts val="0"/>
              </a:spcBef>
              <a:spcAft>
                <a:spcPts val="0"/>
              </a:spcAft>
              <a:buFont typeface="+mj-lt"/>
              <a:buNone/>
            </a:pPr>
            <a:r>
              <a:rPr lang="es-us" sz="1000" b="1" i="0" u="none" baseline="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Para las mamás: </a:t>
            </a:r>
            <a:endParaRPr lang="es-us" sz="1100" b="1"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Es importante que mantenga sus niveles de actividad diaria estando embarazada. Sin embargo, algunos ejercicios podrían incrementar sus probabilidades de sufrir una lesión. Consulte con su médico si comenzar o continuar con sus actividades de ejercicio es seguro.</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El ejercicio regular tiene muchos beneficios durante el embarazo:</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Reduce los dolores corporales experimentados durante el embarazo.</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Alivia el estreñimiento. </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Reduce el riesgo de diabetes e hipertensión arterial y el aumento excesivo de peso.</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El ejercicio regular después del parto tiene muchos beneficios:</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Le ayuda a perder el peso extra ganado durante el embarazo.</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Incrementa su energía.</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Le ayuda a dormir mejor.</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Mejora su estado de ánimo.</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Las mujeres embarazadas deberían hacer al menos 150 minutos (20-30 minutos, 5 días a la semana) de actividad aeróbica moderada cada semana. </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Estas actividades de intensidad moderada incluyen caminatas rápidas, natación, yoga o jardinería.  </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Debe evitar deportes y actividades que aumenten su probabilidad de caerse o que sean de contacto.</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Aquellas mujeres con antecedentes o riesgo de parto prematuro deben reducir su AF durante el tercer trimestre.</a:t>
            </a:r>
          </a:p>
          <a:p>
            <a:pPr marL="0" marR="0" lvl="0" indent="0" algn="l" rtl="0">
              <a:lnSpc>
                <a:spcPct val="107000"/>
              </a:lnSpc>
              <a:spcBef>
                <a:spcPts val="0"/>
              </a:spcBef>
              <a:spcAft>
                <a:spcPts val="0"/>
              </a:spcAft>
              <a:buFont typeface="+mj-lt"/>
              <a:buNone/>
            </a:pPr>
            <a:endParaRPr lang="es-us" sz="1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rtl="0">
              <a:lnSpc>
                <a:spcPct val="107000"/>
              </a:lnSpc>
              <a:spcBef>
                <a:spcPts val="0"/>
              </a:spcBef>
              <a:spcAft>
                <a:spcPts val="0"/>
              </a:spcAft>
              <a:buFont typeface="+mj-lt"/>
              <a:buNone/>
            </a:pPr>
            <a:r>
              <a:rPr lang="es-us" sz="1100" b="1" i="0" u="none" baseline="0" dirty="0">
                <a:effectLst/>
                <a:latin typeface="Calibri" panose="020F0502020204030204" pitchFamily="34" charset="0"/>
                <a:ea typeface="Calibri" panose="020F0502020204030204" pitchFamily="34" charset="0"/>
                <a:cs typeface="Times New Roman" panose="02020603050405020304" pitchFamily="18" charset="0"/>
              </a:rPr>
              <a:t>Para los bebés:</a:t>
            </a:r>
          </a:p>
          <a:p>
            <a:pPr marL="285750" marR="0" lvl="0" indent="-28575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Los niños desde el nacimiento hasta los cinco años necesitan 30 minutos de actividad estructurada y 60 minutos de actividad física no estructurada al día.</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Una actividad estructurada es una actividad dirigida por un adulto en la que le proporciona a su hijo instrucciones o reglas (como gatear, jugar con rompecabezas, etc.).</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80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Una actividad no estructurada está dirigida por el niño y éste puede hacer libremente lo que le interesa sin indicaciones (exploración al aire libre y en el patio). </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s-us" dirty="0"/>
          </a:p>
        </p:txBody>
      </p:sp>
      <p:sp>
        <p:nvSpPr>
          <p:cNvPr id="4" name="Slide Number Placeholder 3"/>
          <p:cNvSpPr>
            <a:spLocks noGrp="1"/>
          </p:cNvSpPr>
          <p:nvPr>
            <p:ph type="sldNum" sz="quarter" idx="5"/>
          </p:nvPr>
        </p:nvSpPr>
        <p:spPr/>
        <p:txBody>
          <a:bodyPr/>
          <a:lstStyle/>
          <a:p>
            <a:pPr algn="l" rtl="0"/>
            <a:fld id="{9C1AD4F3-D7BA-4A83-ADEA-33055041BE18}" type="slidenum">
              <a:rPr/>
              <a:t>6</a:t>
            </a:fld>
            <a:endParaRPr lang="es-us" dirty="0"/>
          </a:p>
        </p:txBody>
      </p:sp>
    </p:spTree>
    <p:extLst>
      <p:ext uri="{BB962C8B-B14F-4D97-AF65-F5344CB8AC3E}">
        <p14:creationId xmlns:p14="http://schemas.microsoft.com/office/powerpoint/2010/main" val="224846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7000"/>
              </a:lnSpc>
              <a:spcBef>
                <a:spcPts val="0"/>
              </a:spcBef>
              <a:spcAft>
                <a:spcPts val="0"/>
              </a:spcAft>
              <a:buFont typeface="+mj-lt"/>
              <a:buNone/>
            </a:pPr>
            <a:r>
              <a:rPr lang="es-us" sz="1000" b="1" i="0" u="none" baseline="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Cepillarse los dientes y las revisiones regulares con el odontólogo mantienen tanto a usted como a su bebé saludables. Los </a:t>
            </a:r>
            <a:r>
              <a:rPr lang="es-us" sz="1000" b="1" i="0" u="none" baseline="0" dirty="0" smtClean="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expertos </a:t>
            </a:r>
            <a:r>
              <a:rPr lang="es-us" sz="1000" b="1" i="0" u="none" baseline="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en el </a:t>
            </a:r>
            <a:r>
              <a:rPr lang="es-us" sz="1000" b="1" i="0" u="none" baseline="0" dirty="0" smtClean="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tema </a:t>
            </a:r>
            <a:r>
              <a:rPr lang="es-us" sz="1000" b="1" i="0" u="none" baseline="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subrayan la importancia de acceder a la atención dental durante el embarazo y han ofrecido los siguientes consejos para que mantenga un cuidado adecuado de su salud bucal y la de su bebé. </a:t>
            </a:r>
          </a:p>
          <a:p>
            <a:pPr marL="0" marR="0" lvl="0" indent="0" algn="l" rtl="0">
              <a:lnSpc>
                <a:spcPct val="107000"/>
              </a:lnSpc>
              <a:spcBef>
                <a:spcPts val="0"/>
              </a:spcBef>
              <a:spcAft>
                <a:spcPts val="0"/>
              </a:spcAft>
              <a:buFont typeface="+mj-lt"/>
              <a:buNone/>
            </a:pPr>
            <a:endParaRPr lang="es-us" sz="10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rtl="0">
              <a:lnSpc>
                <a:spcPct val="107000"/>
              </a:lnSpc>
              <a:spcBef>
                <a:spcPts val="0"/>
              </a:spcBef>
              <a:spcAft>
                <a:spcPts val="0"/>
              </a:spcAft>
              <a:buFont typeface="+mj-lt"/>
              <a:buNone/>
            </a:pPr>
            <a:r>
              <a:rPr lang="es-us" sz="1000" b="1" i="0" u="none" baseline="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Para las mamás: </a:t>
            </a:r>
            <a:endParaRPr lang="es-us" sz="1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Cepíllese dos veces al día con un cepillo de dientes suave y una cantidad de pasta de dientes con flúor del tamaño de un guisante. </a:t>
            </a:r>
          </a:p>
          <a:p>
            <a:pPr marL="285750" marR="0" lvl="0" indent="-28575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Utilice hilo dental una vez al día para sacar la comida que se quede entre sus dientes.</a:t>
            </a:r>
          </a:p>
          <a:p>
            <a:pPr marL="285750" marR="0" lvl="0" indent="-28575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Los signos de caries y enfermedad de las encías pueden ser peligrosos para usted y su bebé en desarrollo si no se detectan a tiempo.</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Gingivitis en el embarazo.</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lvl="1" indent="-22860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Mayor riesgo de parto prematuro, preeclampsia y diabetes gestacional.</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Es seguro recibir atención odontológica durante el embarazo. Visite a su odontólogo dos veces al año o cada 6 meses.</a:t>
            </a:r>
          </a:p>
          <a:p>
            <a:pPr marL="285750" marR="0" lvl="0" indent="-285750" algn="l" rtl="0">
              <a:lnSpc>
                <a:spcPct val="107000"/>
              </a:lnSpc>
              <a:spcBef>
                <a:spcPts val="0"/>
              </a:spcBef>
              <a:spcAft>
                <a:spcPts val="0"/>
              </a:spcAft>
              <a:buFont typeface="+mj-lt"/>
              <a:buAutoNum type="alphaLcPeriod"/>
            </a:pPr>
            <a:endParaRPr lang="es-us" sz="1000" b="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rtl="0">
              <a:lnSpc>
                <a:spcPct val="107000"/>
              </a:lnSpc>
              <a:spcBef>
                <a:spcPts val="0"/>
              </a:spcBef>
              <a:spcAft>
                <a:spcPts val="0"/>
              </a:spcAft>
              <a:buFont typeface="+mj-lt"/>
              <a:buNone/>
            </a:pPr>
            <a:r>
              <a:rPr lang="es-us" sz="1000" b="1" i="0" u="none" baseline="0" dirty="0">
                <a:effectLst/>
                <a:latin typeface="Arial" panose="020B0604020202020204" pitchFamily="34" charset="0"/>
                <a:ea typeface="Calibri" panose="020F0502020204030204" pitchFamily="34" charset="0"/>
                <a:cs typeface="Times New Roman" panose="02020603050405020304" pitchFamily="18" charset="0"/>
              </a:rPr>
              <a:t>Para los bebés:</a:t>
            </a:r>
            <a:endParaRPr lang="es-us" sz="1100" b="1"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Limpie las encías de su bebé después de cada comida para reducir las bacterias.</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Cepille los dientes de su hijo con una cantidad de pasta dentífrica con flúor del tamaño de un grano de arroz.</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7000"/>
              </a:lnSpc>
              <a:spcBef>
                <a:spcPts val="0"/>
              </a:spcBef>
              <a:spcAft>
                <a:spcPts val="0"/>
              </a:spcAft>
              <a:buClrTx/>
              <a:buSzTx/>
              <a:buFont typeface="+mj-lt"/>
              <a:buAutoNum type="alphaLcPeriod"/>
              <a:tabLst/>
              <a:defRPr/>
            </a:pPr>
            <a:r>
              <a:rPr lang="es-us" sz="800" b="0" i="0" u="none" baseline="0" dirty="0">
                <a:effectLst/>
                <a:latin typeface="Arial" panose="020B0604020202020204" pitchFamily="34" charset="0"/>
                <a:ea typeface="Calibri" panose="020F0502020204030204" pitchFamily="34" charset="0"/>
                <a:cs typeface="Times New Roman" panose="02020603050405020304" pitchFamily="18" charset="0"/>
              </a:rPr>
              <a:t>¡Evite compartir </a:t>
            </a:r>
            <a:r>
              <a:rPr lang="es-us" sz="1000" b="0" i="0" u="none" baseline="0" dirty="0">
                <a:solidFill>
                  <a:srgbClr val="1F497D"/>
                </a:solidFill>
                <a:effectLst/>
                <a:latin typeface="Calibri" panose="020F0502020204030204" pitchFamily="34" charset="0"/>
              </a:rPr>
              <a:t>gérmenes causantes de caries de su boca a su hijo! </a:t>
            </a: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No comparta tenedores, cucharas, tazas, etc. porque puede contagiar a su hijo las bacterias que provocan las caries. </a:t>
            </a:r>
          </a:p>
          <a:p>
            <a:pPr marL="285750" marR="0" lvl="0" indent="-285750" algn="l" rtl="0">
              <a:lnSpc>
                <a:spcPct val="107000"/>
              </a:lnSpc>
              <a:spcBef>
                <a:spcPts val="0"/>
              </a:spcBef>
              <a:spcAft>
                <a:spcPts val="0"/>
              </a:spcAft>
              <a:buFont typeface="+mj-lt"/>
              <a:buAutoNum type="alphaLcPeriod"/>
            </a:pPr>
            <a:r>
              <a:rPr lang="es-us" sz="1000" b="0" i="0" u="none" baseline="0" dirty="0">
                <a:effectLst/>
                <a:latin typeface="Arial" panose="020B0604020202020204" pitchFamily="34" charset="0"/>
                <a:ea typeface="Calibri" panose="020F0502020204030204" pitchFamily="34" charset="0"/>
                <a:cs typeface="Times New Roman" panose="02020603050405020304" pitchFamily="18" charset="0"/>
              </a:rPr>
              <a:t>Lleve a su bebé al odontólogo cuando le salga su primer diente o en su primer cumpleaños.</a:t>
            </a:r>
            <a:endParaRPr lang="es-us" sz="11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s-us" dirty="0"/>
          </a:p>
        </p:txBody>
      </p:sp>
      <p:sp>
        <p:nvSpPr>
          <p:cNvPr id="4" name="Slide Number Placeholder 3"/>
          <p:cNvSpPr>
            <a:spLocks noGrp="1"/>
          </p:cNvSpPr>
          <p:nvPr>
            <p:ph type="sldNum" sz="quarter" idx="5"/>
          </p:nvPr>
        </p:nvSpPr>
        <p:spPr/>
        <p:txBody>
          <a:bodyPr/>
          <a:lstStyle/>
          <a:p>
            <a:pPr algn="l" rtl="0"/>
            <a:fld id="{9C1AD4F3-D7BA-4A83-ADEA-33055041BE18}" type="slidenum">
              <a:rPr/>
              <a:t>7</a:t>
            </a:fld>
            <a:endParaRPr lang="es-us" dirty="0"/>
          </a:p>
        </p:txBody>
      </p:sp>
    </p:spTree>
    <p:extLst>
      <p:ext uri="{BB962C8B-B14F-4D97-AF65-F5344CB8AC3E}">
        <p14:creationId xmlns:p14="http://schemas.microsoft.com/office/powerpoint/2010/main" val="682481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us" b="0" i="0" u="none" baseline="0" dirty="0"/>
              <a:t>Hay numerosos recursos en el Condado de San Bernardino disponibles para apoyarle a usted y a su familia en todas las áreas de la salud. Algunos ejemplos de recursos que pueden ayudarle o ponerle en contacto con los servicios que necesita son los siguientes: </a:t>
            </a:r>
          </a:p>
          <a:p>
            <a:pPr marL="171450" indent="-171450" algn="l" rtl="0">
              <a:buFont typeface="Arial" panose="020B0604020202020204" pitchFamily="34" charset="0"/>
              <a:buChar char="•"/>
            </a:pPr>
            <a:r>
              <a:rPr lang="es-us" b="1" i="0" u="none" baseline="0" dirty="0"/>
              <a:t>WIC del SBC: </a:t>
            </a:r>
            <a:r>
              <a:rPr lang="es-us" b="0" i="0" u="none" baseline="0" dirty="0">
                <a:solidFill>
                  <a:srgbClr val="444444"/>
                </a:solidFill>
                <a:effectLst/>
                <a:latin typeface="Arial" panose="020B0604020202020204" pitchFamily="34" charset="0"/>
              </a:rPr>
              <a:t>El programa WIC ayuda a las familias, mujeres embarazadas, madres primerizas, bebés y niños pequeños a obtener alimentos saludables, educación nutricional y recursos comunitarios sin costo alguno, para mantenerse sanos y activos. Llame a su oficina para ver si su familia tiene derecho a los servicios.</a:t>
            </a:r>
            <a:endParaRPr lang="es-us" dirty="0"/>
          </a:p>
          <a:p>
            <a:pPr marL="171450" indent="-171450" algn="l" rtl="0">
              <a:buFont typeface="Arial" panose="020B0604020202020204" pitchFamily="34" charset="0"/>
              <a:buChar char="•"/>
            </a:pPr>
            <a:r>
              <a:rPr lang="es-us" b="1" i="0" u="none" baseline="0" dirty="0"/>
              <a:t>Programa de Nutrición del SBC: </a:t>
            </a:r>
            <a:r>
              <a:rPr lang="es-us" b="0" i="0" u="none" baseline="0" dirty="0">
                <a:solidFill>
                  <a:srgbClr val="333333"/>
                </a:solidFill>
                <a:effectLst/>
                <a:latin typeface="Helvetica Neue"/>
              </a:rPr>
              <a:t>El Programa de Nutrición provee educación sobre hábitos de nutrición saludables y puede apoyarlo a usted y a su familia en el acceso a alimentos saludables y en el desarrollo de hábitos de actividad física.</a:t>
            </a:r>
          </a:p>
          <a:p>
            <a:pPr marL="171450" indent="-171450" algn="l" rtl="0">
              <a:buFont typeface="Arial" panose="020B0604020202020204" pitchFamily="34" charset="0"/>
              <a:buChar char="•"/>
            </a:pPr>
            <a:r>
              <a:rPr lang="es-us" b="1" i="0" u="none" baseline="0" dirty="0"/>
              <a:t>Smile San Bernardino</a:t>
            </a:r>
            <a:r>
              <a:rPr lang="es-us" b="0" i="0" u="none" baseline="0" dirty="0"/>
              <a:t>: Smile San Bernardino puede ayudarle a encontrar un odontólogo y a acceder a recursos educativos sobre salud bucal. </a:t>
            </a:r>
          </a:p>
        </p:txBody>
      </p:sp>
      <p:sp>
        <p:nvSpPr>
          <p:cNvPr id="4" name="Slide Number Placeholder 3"/>
          <p:cNvSpPr>
            <a:spLocks noGrp="1"/>
          </p:cNvSpPr>
          <p:nvPr>
            <p:ph type="sldNum" sz="quarter" idx="5"/>
          </p:nvPr>
        </p:nvSpPr>
        <p:spPr/>
        <p:txBody>
          <a:bodyPr/>
          <a:lstStyle/>
          <a:p>
            <a:pPr algn="l" rtl="0"/>
            <a:fld id="{9C1AD4F3-D7BA-4A83-ADEA-33055041BE18}" type="slidenum">
              <a:rPr/>
              <a:t>8</a:t>
            </a:fld>
            <a:endParaRPr lang="es-us" dirty="0"/>
          </a:p>
        </p:txBody>
      </p:sp>
    </p:spTree>
    <p:extLst>
      <p:ext uri="{BB962C8B-B14F-4D97-AF65-F5344CB8AC3E}">
        <p14:creationId xmlns:p14="http://schemas.microsoft.com/office/powerpoint/2010/main" val="558768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us" b="0" i="0" u="none" baseline="0" dirty="0"/>
              <a:t>Ahora que hemos revisado las tres cosas más importantes que los expertos del tema quieren que conozca sobre la salud integral del cuerpo durante y después del embarazo, debatamos lo que aprendimos y consideremos cómo esta información aplica a sus necesidades particulares.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1AD4F3-D7BA-4A83-ADEA-33055041BE18}"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71989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8D97088-6650-44BB-935C-EB017B553F89}"/>
              </a:ext>
            </a:extLst>
          </p:cNvPr>
          <p:cNvPicPr>
            <a:picLocks noChangeAspect="1"/>
          </p:cNvPicPr>
          <p:nvPr userDrawn="1"/>
        </p:nvPicPr>
        <p:blipFill>
          <a:blip r:embed="rId2"/>
          <a:stretch>
            <a:fillRect/>
          </a:stretch>
        </p:blipFill>
        <p:spPr>
          <a:xfrm>
            <a:off x="-114106" y="-1050664"/>
            <a:ext cx="12555222" cy="7058826"/>
          </a:xfrm>
          <a:prstGeom prst="rect">
            <a:avLst/>
          </a:prstGeom>
        </p:spPr>
      </p:pic>
      <p:sp>
        <p:nvSpPr>
          <p:cNvPr id="2" name="Title 1">
            <a:extLst>
              <a:ext uri="{FF2B5EF4-FFF2-40B4-BE49-F238E27FC236}">
                <a16:creationId xmlns:a16="http://schemas.microsoft.com/office/drawing/2014/main" id="{DF3CDC91-22FE-4735-BED5-52DF19D535A2}"/>
              </a:ext>
            </a:extLst>
          </p:cNvPr>
          <p:cNvSpPr>
            <a:spLocks noGrp="1"/>
          </p:cNvSpPr>
          <p:nvPr>
            <p:ph type="ctrTitle"/>
          </p:nvPr>
        </p:nvSpPr>
        <p:spPr>
          <a:xfrm>
            <a:off x="5003800" y="112468"/>
            <a:ext cx="7188200" cy="2711409"/>
          </a:xfrm>
        </p:spPr>
        <p:txBody>
          <a:bodyPr anchor="b"/>
          <a:lstStyle>
            <a:lvl1pPr algn="l">
              <a:defRPr sz="6000">
                <a:solidFill>
                  <a:schemeClr val="bg2">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8F2DEE2-C6F4-44E2-9A1F-BE6A5B698F87}"/>
              </a:ext>
            </a:extLst>
          </p:cNvPr>
          <p:cNvSpPr>
            <a:spLocks noGrp="1"/>
          </p:cNvSpPr>
          <p:nvPr>
            <p:ph type="subTitle" idx="1"/>
          </p:nvPr>
        </p:nvSpPr>
        <p:spPr>
          <a:xfrm>
            <a:off x="5003800" y="3080812"/>
            <a:ext cx="71882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C4A3F4C-625B-46DE-B667-86B01BE1903C}"/>
              </a:ext>
            </a:extLst>
          </p:cNvPr>
          <p:cNvSpPr>
            <a:spLocks noGrp="1"/>
          </p:cNvSpPr>
          <p:nvPr>
            <p:ph type="dt" sz="half" idx="10"/>
          </p:nvPr>
        </p:nvSpPr>
        <p:spPr/>
        <p:txBody>
          <a:bodyPr/>
          <a:lstStyle/>
          <a:p>
            <a:fld id="{B61BEF0D-F0BB-DE4B-95CE-6DB70DBA9567}" type="datetimeFigureOut">
              <a:rPr lang="en-US" smtClean="0"/>
              <a:pPr/>
              <a:t>10/6/2021</a:t>
            </a:fld>
            <a:endParaRPr lang="en-US" dirty="0"/>
          </a:p>
        </p:txBody>
      </p:sp>
      <p:sp>
        <p:nvSpPr>
          <p:cNvPr id="5" name="Footer Placeholder 4">
            <a:extLst>
              <a:ext uri="{FF2B5EF4-FFF2-40B4-BE49-F238E27FC236}">
                <a16:creationId xmlns:a16="http://schemas.microsoft.com/office/drawing/2014/main" id="{BFEBDA30-2431-4EB0-AD46-E2C717345D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3C6EF52-3896-476B-9DF3-B3E1E43B8823}"/>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7" name="Wave 6">
            <a:extLst>
              <a:ext uri="{FF2B5EF4-FFF2-40B4-BE49-F238E27FC236}">
                <a16:creationId xmlns:a16="http://schemas.microsoft.com/office/drawing/2014/main" id="{15C1E1E6-3BD0-490E-BF21-B7F737AA13FC}"/>
              </a:ext>
            </a:extLst>
          </p:cNvPr>
          <p:cNvSpPr/>
          <p:nvPr userDrawn="1"/>
        </p:nvSpPr>
        <p:spPr>
          <a:xfrm>
            <a:off x="-338280" y="3777188"/>
            <a:ext cx="15076448" cy="7655305"/>
          </a:xfrm>
          <a:prstGeom prst="wave">
            <a:avLst/>
          </a:prstGeom>
          <a:solidFill>
            <a:schemeClr val="tx1"/>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Palatino Linotype"/>
              <a:ea typeface="+mn-ea"/>
              <a:cs typeface="+mn-cs"/>
            </a:endParaRPr>
          </a:p>
        </p:txBody>
      </p:sp>
      <p:pic>
        <p:nvPicPr>
          <p:cNvPr id="8" name="Picture 7">
            <a:extLst>
              <a:ext uri="{FF2B5EF4-FFF2-40B4-BE49-F238E27FC236}">
                <a16:creationId xmlns:a16="http://schemas.microsoft.com/office/drawing/2014/main" id="{C7806476-A12D-4200-B0DE-AD88410B04D7}"/>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93100" y="5686491"/>
            <a:ext cx="3429000" cy="852421"/>
          </a:xfrm>
          <a:prstGeom prst="rect">
            <a:avLst/>
          </a:prstGeom>
          <a:noFill/>
          <a:ln>
            <a:noFill/>
          </a:ln>
        </p:spPr>
      </p:pic>
    </p:spTree>
    <p:extLst>
      <p:ext uri="{BB962C8B-B14F-4D97-AF65-F5344CB8AC3E}">
        <p14:creationId xmlns:p14="http://schemas.microsoft.com/office/powerpoint/2010/main" val="408662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1A0A-1A55-4C91-B97F-B27C230917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23003F-13DC-447D-8464-17BD5AC25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119DF9-2D45-4D06-8124-A5F9CBFF8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18A3D4-7A57-4358-9691-BDADF885E1E8}"/>
              </a:ext>
            </a:extLst>
          </p:cNvPr>
          <p:cNvSpPr>
            <a:spLocks noGrp="1"/>
          </p:cNvSpPr>
          <p:nvPr>
            <p:ph type="dt" sz="half" idx="10"/>
          </p:nvPr>
        </p:nvSpPr>
        <p:spPr/>
        <p:txBody>
          <a:bodyPr/>
          <a:lstStyle/>
          <a:p>
            <a:fld id="{B61BEF0D-F0BB-DE4B-95CE-6DB70DBA9567}" type="datetimeFigureOut">
              <a:rPr lang="en-US" smtClean="0"/>
              <a:pPr/>
              <a:t>10/6/2021</a:t>
            </a:fld>
            <a:endParaRPr lang="en-US" dirty="0"/>
          </a:p>
        </p:txBody>
      </p:sp>
      <p:sp>
        <p:nvSpPr>
          <p:cNvPr id="6" name="Footer Placeholder 5">
            <a:extLst>
              <a:ext uri="{FF2B5EF4-FFF2-40B4-BE49-F238E27FC236}">
                <a16:creationId xmlns:a16="http://schemas.microsoft.com/office/drawing/2014/main" id="{794D788A-10C4-4F21-909A-B14DF541CA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10014-52ED-4FC8-AFE7-0B6DD805F796}"/>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47553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7FE22-8B5F-4BDD-A9EC-11973D1480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32A3FF-11C5-4249-873D-1780F2B219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A07C8994-CA59-45E7-BF8E-ED353CC9E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9BE644-752E-4B04-95F4-1A7ECC622103}"/>
              </a:ext>
            </a:extLst>
          </p:cNvPr>
          <p:cNvSpPr>
            <a:spLocks noGrp="1"/>
          </p:cNvSpPr>
          <p:nvPr>
            <p:ph type="dt" sz="half" idx="10"/>
          </p:nvPr>
        </p:nvSpPr>
        <p:spPr/>
        <p:txBody>
          <a:bodyPr/>
          <a:lstStyle/>
          <a:p>
            <a:fld id="{B61BEF0D-F0BB-DE4B-95CE-6DB70DBA9567}" type="datetimeFigureOut">
              <a:rPr lang="en-US" smtClean="0"/>
              <a:pPr/>
              <a:t>10/6/2021</a:t>
            </a:fld>
            <a:endParaRPr lang="en-US" dirty="0"/>
          </a:p>
        </p:txBody>
      </p:sp>
      <p:sp>
        <p:nvSpPr>
          <p:cNvPr id="6" name="Footer Placeholder 5">
            <a:extLst>
              <a:ext uri="{FF2B5EF4-FFF2-40B4-BE49-F238E27FC236}">
                <a16:creationId xmlns:a16="http://schemas.microsoft.com/office/drawing/2014/main" id="{21C98D23-6280-4742-81DE-A5F31FAA6E3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A6D2B23-F324-4A7D-9D2C-F322AD4FBC45}"/>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82226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F1304-9254-4575-9D6F-C90AF92DB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997937-DDB2-4F98-8DB4-60AE867ADF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9B701-3DF1-4933-9C4B-BDB57831FA0E}"/>
              </a:ext>
            </a:extLst>
          </p:cNvPr>
          <p:cNvSpPr>
            <a:spLocks noGrp="1"/>
          </p:cNvSpPr>
          <p:nvPr>
            <p:ph type="dt" sz="half" idx="10"/>
          </p:nvPr>
        </p:nvSpPr>
        <p:spPr/>
        <p:txBody>
          <a:bodyPr/>
          <a:lstStyle/>
          <a:p>
            <a:fld id="{B61BEF0D-F0BB-DE4B-95CE-6DB70DBA9567}" type="datetimeFigureOut">
              <a:rPr lang="en-US" smtClean="0"/>
              <a:pPr/>
              <a:t>10/6/2021</a:t>
            </a:fld>
            <a:endParaRPr lang="en-US" dirty="0"/>
          </a:p>
        </p:txBody>
      </p:sp>
      <p:sp>
        <p:nvSpPr>
          <p:cNvPr id="5" name="Footer Placeholder 4">
            <a:extLst>
              <a:ext uri="{FF2B5EF4-FFF2-40B4-BE49-F238E27FC236}">
                <a16:creationId xmlns:a16="http://schemas.microsoft.com/office/drawing/2014/main" id="{6270B08F-6237-4E48-BD85-E418989560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F96CDD-6CD3-444A-9337-2BAD3D78A4A0}"/>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98480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0DFC62-11FB-42FD-B171-5AF3CD0FB3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E0868-9934-436C-8316-9E77E2392C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D4394-0960-4B7F-A81F-1F507C36A231}"/>
              </a:ext>
            </a:extLst>
          </p:cNvPr>
          <p:cNvSpPr>
            <a:spLocks noGrp="1"/>
          </p:cNvSpPr>
          <p:nvPr>
            <p:ph type="dt" sz="half" idx="10"/>
          </p:nvPr>
        </p:nvSpPr>
        <p:spPr/>
        <p:txBody>
          <a:bodyPr/>
          <a:lstStyle/>
          <a:p>
            <a:fld id="{B61BEF0D-F0BB-DE4B-95CE-6DB70DBA9567}" type="datetimeFigureOut">
              <a:rPr lang="en-US" smtClean="0"/>
              <a:pPr/>
              <a:t>10/6/2021</a:t>
            </a:fld>
            <a:endParaRPr lang="en-US" dirty="0"/>
          </a:p>
        </p:txBody>
      </p:sp>
      <p:sp>
        <p:nvSpPr>
          <p:cNvPr id="5" name="Footer Placeholder 4">
            <a:extLst>
              <a:ext uri="{FF2B5EF4-FFF2-40B4-BE49-F238E27FC236}">
                <a16:creationId xmlns:a16="http://schemas.microsoft.com/office/drawing/2014/main" id="{C50622FE-7110-4BC0-A52E-A5FAB0D132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174E5C-3334-4CCF-B28D-7BC097E1D514}"/>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6253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3150-DE72-4A10-8011-D51EED84A26E}"/>
              </a:ext>
            </a:extLst>
          </p:cNvPr>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E83B7DB-C66F-407A-B6DB-1FE671D3C8E2}"/>
              </a:ext>
            </a:extLst>
          </p:cNvPr>
          <p:cNvSpPr>
            <a:spLocks noGrp="1"/>
          </p:cNvSpPr>
          <p:nvPr>
            <p:ph idx="1"/>
          </p:nvPr>
        </p:nvSpPr>
        <p:spPr>
          <a:xfrm>
            <a:off x="838199" y="1823800"/>
            <a:ext cx="10515600" cy="435133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9891C-7291-4F93-8B0C-6904F960FA0B}"/>
              </a:ext>
            </a:extLst>
          </p:cNvPr>
          <p:cNvSpPr>
            <a:spLocks noGrp="1"/>
          </p:cNvSpPr>
          <p:nvPr>
            <p:ph type="dt" sz="half" idx="10"/>
          </p:nvPr>
        </p:nvSpPr>
        <p:spPr/>
        <p:txBody>
          <a:bodyPr/>
          <a:lstStyle/>
          <a:p>
            <a:fld id="{B61BEF0D-F0BB-DE4B-95CE-6DB70DBA9567}" type="datetimeFigureOut">
              <a:rPr lang="en-US" smtClean="0"/>
              <a:pPr/>
              <a:t>10/6/2021</a:t>
            </a:fld>
            <a:endParaRPr lang="en-US" dirty="0"/>
          </a:p>
        </p:txBody>
      </p:sp>
      <p:sp>
        <p:nvSpPr>
          <p:cNvPr id="5" name="Footer Placeholder 4">
            <a:extLst>
              <a:ext uri="{FF2B5EF4-FFF2-40B4-BE49-F238E27FC236}">
                <a16:creationId xmlns:a16="http://schemas.microsoft.com/office/drawing/2014/main" id="{9C5EE3D9-F118-4C07-88EA-C6BD49431A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254208-4641-4440-A410-6E9D93209364}"/>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8" name="Wave 7">
            <a:extLst>
              <a:ext uri="{FF2B5EF4-FFF2-40B4-BE49-F238E27FC236}">
                <a16:creationId xmlns:a16="http://schemas.microsoft.com/office/drawing/2014/main" id="{3864FAC7-C4BF-4F64-8FDA-7746D2FA564D}"/>
              </a:ext>
            </a:extLst>
          </p:cNvPr>
          <p:cNvSpPr/>
          <p:nvPr userDrawn="1"/>
        </p:nvSpPr>
        <p:spPr>
          <a:xfrm>
            <a:off x="-136358" y="5329262"/>
            <a:ext cx="12464715" cy="4765234"/>
          </a:xfrm>
          <a:prstGeom prst="wave">
            <a:avLst/>
          </a:prstGeom>
          <a:solidFill>
            <a:schemeClr val="tx2">
              <a:lumMod val="40000"/>
              <a:lumOff val="60000"/>
            </a:schemeClr>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AFBC7187-C628-4BD0-A1F4-C1F13EF5DDE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
        <p:nvSpPr>
          <p:cNvPr id="18" name="Picture Placeholder 17">
            <a:extLst>
              <a:ext uri="{FF2B5EF4-FFF2-40B4-BE49-F238E27FC236}">
                <a16:creationId xmlns:a16="http://schemas.microsoft.com/office/drawing/2014/main" id="{BC29BF71-28E3-4E4A-A418-F7C6356E630D}"/>
              </a:ext>
            </a:extLst>
          </p:cNvPr>
          <p:cNvSpPr>
            <a:spLocks noGrp="1"/>
          </p:cNvSpPr>
          <p:nvPr>
            <p:ph type="pic" sz="quarter" idx="13" hasCustomPrompt="1"/>
          </p:nvPr>
        </p:nvSpPr>
        <p:spPr>
          <a:xfrm>
            <a:off x="8242299" y="4564063"/>
            <a:ext cx="2766595" cy="1127624"/>
          </a:xfrm>
        </p:spPr>
        <p:txBody>
          <a:bodyPr/>
          <a:lstStyle>
            <a:lvl1pPr marL="0" indent="0">
              <a:buNone/>
              <a:defRPr/>
            </a:lvl1pPr>
          </a:lstStyle>
          <a:p>
            <a:r>
              <a:rPr lang="en-US" dirty="0"/>
              <a:t>Insert Logo</a:t>
            </a:r>
          </a:p>
          <a:p>
            <a:endParaRPr lang="en-US" dirty="0"/>
          </a:p>
        </p:txBody>
      </p:sp>
    </p:spTree>
    <p:extLst>
      <p:ext uri="{BB962C8B-B14F-4D97-AF65-F5344CB8AC3E}">
        <p14:creationId xmlns:p14="http://schemas.microsoft.com/office/powerpoint/2010/main" val="160172937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3150-DE72-4A10-8011-D51EED84A26E}"/>
              </a:ext>
            </a:extLst>
          </p:cNvPr>
          <p:cNvSpPr>
            <a:spLocks noGrp="1"/>
          </p:cNvSpPr>
          <p:nvPr>
            <p:ph type="title"/>
          </p:nvPr>
        </p:nvSpPr>
        <p:spPr>
          <a:solidFill>
            <a:schemeClr val="tx2">
              <a:lumMod val="75000"/>
            </a:schemeClr>
          </a:solidFill>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E83B7DB-C66F-407A-B6DB-1FE671D3C8E2}"/>
              </a:ext>
            </a:extLst>
          </p:cNvPr>
          <p:cNvSpPr>
            <a:spLocks noGrp="1"/>
          </p:cNvSpPr>
          <p:nvPr>
            <p:ph idx="1"/>
          </p:nvPr>
        </p:nvSpPr>
        <p:spPr>
          <a:xfrm>
            <a:off x="838199" y="1823800"/>
            <a:ext cx="10515600" cy="435133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9891C-7291-4F93-8B0C-6904F960FA0B}"/>
              </a:ext>
            </a:extLst>
          </p:cNvPr>
          <p:cNvSpPr>
            <a:spLocks noGrp="1"/>
          </p:cNvSpPr>
          <p:nvPr>
            <p:ph type="dt" sz="half" idx="10"/>
          </p:nvPr>
        </p:nvSpPr>
        <p:spPr/>
        <p:txBody>
          <a:bodyPr/>
          <a:lstStyle/>
          <a:p>
            <a:fld id="{B61BEF0D-F0BB-DE4B-95CE-6DB70DBA9567}" type="datetimeFigureOut">
              <a:rPr lang="en-US" smtClean="0"/>
              <a:pPr/>
              <a:t>10/6/2021</a:t>
            </a:fld>
            <a:endParaRPr lang="en-US" dirty="0"/>
          </a:p>
        </p:txBody>
      </p:sp>
      <p:sp>
        <p:nvSpPr>
          <p:cNvPr id="5" name="Footer Placeholder 4">
            <a:extLst>
              <a:ext uri="{FF2B5EF4-FFF2-40B4-BE49-F238E27FC236}">
                <a16:creationId xmlns:a16="http://schemas.microsoft.com/office/drawing/2014/main" id="{9C5EE3D9-F118-4C07-88EA-C6BD49431A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254208-4641-4440-A410-6E9D93209364}"/>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8" name="Wave 7">
            <a:extLst>
              <a:ext uri="{FF2B5EF4-FFF2-40B4-BE49-F238E27FC236}">
                <a16:creationId xmlns:a16="http://schemas.microsoft.com/office/drawing/2014/main" id="{3864FAC7-C4BF-4F64-8FDA-7746D2FA564D}"/>
              </a:ext>
            </a:extLst>
          </p:cNvPr>
          <p:cNvSpPr/>
          <p:nvPr userDrawn="1"/>
        </p:nvSpPr>
        <p:spPr>
          <a:xfrm>
            <a:off x="-136358" y="5329262"/>
            <a:ext cx="12464715" cy="4765234"/>
          </a:xfrm>
          <a:prstGeom prst="wave">
            <a:avLst/>
          </a:prstGeom>
          <a:solidFill>
            <a:schemeClr val="tx2">
              <a:lumMod val="40000"/>
              <a:lumOff val="60000"/>
            </a:schemeClr>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AFBC7187-C628-4BD0-A1F4-C1F13EF5DDE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54758343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BC5B-8CA9-48DA-B23D-D5D3AA5EB2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B1239F-AB50-457D-994D-9F3977239E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F28DF9-44C7-48B4-9A59-B081F1884D27}"/>
              </a:ext>
            </a:extLst>
          </p:cNvPr>
          <p:cNvSpPr>
            <a:spLocks noGrp="1"/>
          </p:cNvSpPr>
          <p:nvPr>
            <p:ph type="dt" sz="half" idx="10"/>
          </p:nvPr>
        </p:nvSpPr>
        <p:spPr/>
        <p:txBody>
          <a:bodyPr/>
          <a:lstStyle/>
          <a:p>
            <a:fld id="{B61BEF0D-F0BB-DE4B-95CE-6DB70DBA9567}" type="datetimeFigureOut">
              <a:rPr lang="en-US" smtClean="0"/>
              <a:pPr/>
              <a:t>10/6/2021</a:t>
            </a:fld>
            <a:endParaRPr lang="en-US" dirty="0"/>
          </a:p>
        </p:txBody>
      </p:sp>
      <p:sp>
        <p:nvSpPr>
          <p:cNvPr id="5" name="Footer Placeholder 4">
            <a:extLst>
              <a:ext uri="{FF2B5EF4-FFF2-40B4-BE49-F238E27FC236}">
                <a16:creationId xmlns:a16="http://schemas.microsoft.com/office/drawing/2014/main" id="{0DAC6556-E335-4586-B50C-C6B1D4DA09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6C7A72-2B94-4836-81D4-B163D9C52891}"/>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8" name="Wave 7">
            <a:extLst>
              <a:ext uri="{FF2B5EF4-FFF2-40B4-BE49-F238E27FC236}">
                <a16:creationId xmlns:a16="http://schemas.microsoft.com/office/drawing/2014/main" id="{05EDDE59-2DFA-4CB2-8212-53AF25EA97CA}"/>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A2FCC08-2CB9-40F5-A016-B3F5F3959906}"/>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399451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D2EF-E43F-4259-B9AC-635D487F05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E9F763-A405-4EF7-A49F-AA2E231E98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C9DA43-42E1-45A2-B9A8-9563C98B58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7DE73A-8C2C-4328-B123-ACD0E065F4B5}"/>
              </a:ext>
            </a:extLst>
          </p:cNvPr>
          <p:cNvSpPr>
            <a:spLocks noGrp="1"/>
          </p:cNvSpPr>
          <p:nvPr>
            <p:ph type="dt" sz="half" idx="10"/>
          </p:nvPr>
        </p:nvSpPr>
        <p:spPr/>
        <p:txBody>
          <a:bodyPr/>
          <a:lstStyle/>
          <a:p>
            <a:fld id="{B61BEF0D-F0BB-DE4B-95CE-6DB70DBA9567}" type="datetimeFigureOut">
              <a:rPr lang="en-US" smtClean="0"/>
              <a:pPr/>
              <a:t>10/6/2021</a:t>
            </a:fld>
            <a:endParaRPr lang="en-US" dirty="0"/>
          </a:p>
        </p:txBody>
      </p:sp>
      <p:sp>
        <p:nvSpPr>
          <p:cNvPr id="6" name="Footer Placeholder 5">
            <a:extLst>
              <a:ext uri="{FF2B5EF4-FFF2-40B4-BE49-F238E27FC236}">
                <a16:creationId xmlns:a16="http://schemas.microsoft.com/office/drawing/2014/main" id="{1D0DFB9C-9B2F-47C0-84B2-7B85E9B4D7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A6722F-300F-401D-AD6B-0C944EFF4232}"/>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10" name="Wave 9">
            <a:extLst>
              <a:ext uri="{FF2B5EF4-FFF2-40B4-BE49-F238E27FC236}">
                <a16:creationId xmlns:a16="http://schemas.microsoft.com/office/drawing/2014/main" id="{8E9D1CCE-C048-466F-87F3-E77E9BAF2910}"/>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11" name="Picture 10">
            <a:extLst>
              <a:ext uri="{FF2B5EF4-FFF2-40B4-BE49-F238E27FC236}">
                <a16:creationId xmlns:a16="http://schemas.microsoft.com/office/drawing/2014/main" id="{E36B159E-04BB-4886-B35B-593F4B1D1EDE}"/>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1349612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1148-38C4-4618-B7CD-F98A845379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A30B41-C640-457A-84FE-A04A186F59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2FCA36-B5E5-430F-991B-5842999D52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A79D4C-39F9-4194-A20B-55459EA598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780464-CB80-4BC8-935A-08F6B2F4CB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A7D707-0351-4A64-932C-B37F202B9549}"/>
              </a:ext>
            </a:extLst>
          </p:cNvPr>
          <p:cNvSpPr>
            <a:spLocks noGrp="1"/>
          </p:cNvSpPr>
          <p:nvPr>
            <p:ph type="dt" sz="half" idx="10"/>
          </p:nvPr>
        </p:nvSpPr>
        <p:spPr/>
        <p:txBody>
          <a:bodyPr/>
          <a:lstStyle/>
          <a:p>
            <a:fld id="{B61BEF0D-F0BB-DE4B-95CE-6DB70DBA9567}" type="datetimeFigureOut">
              <a:rPr lang="en-US" smtClean="0"/>
              <a:pPr/>
              <a:t>10/6/2021</a:t>
            </a:fld>
            <a:endParaRPr lang="en-US" dirty="0"/>
          </a:p>
        </p:txBody>
      </p:sp>
      <p:sp>
        <p:nvSpPr>
          <p:cNvPr id="8" name="Footer Placeholder 7">
            <a:extLst>
              <a:ext uri="{FF2B5EF4-FFF2-40B4-BE49-F238E27FC236}">
                <a16:creationId xmlns:a16="http://schemas.microsoft.com/office/drawing/2014/main" id="{82AB6B5D-5CD1-47FE-8845-5B277FC31D4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D91E486-6ACE-4EB9-9000-F447E215ABAE}"/>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1318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A9B8-78AD-4E6E-AFA8-39D324859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0D83FD-6C61-434B-960F-97AAF1C2B470}"/>
              </a:ext>
            </a:extLst>
          </p:cNvPr>
          <p:cNvSpPr>
            <a:spLocks noGrp="1"/>
          </p:cNvSpPr>
          <p:nvPr>
            <p:ph type="dt" sz="half" idx="10"/>
          </p:nvPr>
        </p:nvSpPr>
        <p:spPr/>
        <p:txBody>
          <a:bodyPr/>
          <a:lstStyle/>
          <a:p>
            <a:fld id="{B61BEF0D-F0BB-DE4B-95CE-6DB70DBA9567}" type="datetimeFigureOut">
              <a:rPr lang="en-US" smtClean="0"/>
              <a:pPr/>
              <a:t>10/6/2021</a:t>
            </a:fld>
            <a:endParaRPr lang="en-US" dirty="0"/>
          </a:p>
        </p:txBody>
      </p:sp>
      <p:sp>
        <p:nvSpPr>
          <p:cNvPr id="4" name="Footer Placeholder 3">
            <a:extLst>
              <a:ext uri="{FF2B5EF4-FFF2-40B4-BE49-F238E27FC236}">
                <a16:creationId xmlns:a16="http://schemas.microsoft.com/office/drawing/2014/main" id="{F8BC5C04-5096-4334-84F0-1A2CE3F1D09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B598C64-AA9C-46A9-B5DA-78533311DD6F}"/>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8" name="Wave 7">
            <a:extLst>
              <a:ext uri="{FF2B5EF4-FFF2-40B4-BE49-F238E27FC236}">
                <a16:creationId xmlns:a16="http://schemas.microsoft.com/office/drawing/2014/main" id="{08668E2E-164F-4089-8582-ABBD242EBB35}"/>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4BCA951-06B4-41CC-B314-6BEA3FF7C09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
        <p:nvSpPr>
          <p:cNvPr id="10" name="Content Placeholder 2">
            <a:extLst>
              <a:ext uri="{FF2B5EF4-FFF2-40B4-BE49-F238E27FC236}">
                <a16:creationId xmlns:a16="http://schemas.microsoft.com/office/drawing/2014/main" id="{3BE93B82-40A6-404F-966C-6DAE8CFC2D95}"/>
              </a:ext>
            </a:extLst>
          </p:cNvPr>
          <p:cNvSpPr>
            <a:spLocks noGrp="1"/>
          </p:cNvSpPr>
          <p:nvPr>
            <p:ph idx="1"/>
          </p:nvPr>
        </p:nvSpPr>
        <p:spPr>
          <a:xfrm>
            <a:off x="838199" y="1823800"/>
            <a:ext cx="10515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0108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A9B8-78AD-4E6E-AFA8-39D324859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0D83FD-6C61-434B-960F-97AAF1C2B470}"/>
              </a:ext>
            </a:extLst>
          </p:cNvPr>
          <p:cNvSpPr>
            <a:spLocks noGrp="1"/>
          </p:cNvSpPr>
          <p:nvPr>
            <p:ph type="dt" sz="half" idx="10"/>
          </p:nvPr>
        </p:nvSpPr>
        <p:spPr/>
        <p:txBody>
          <a:bodyPr/>
          <a:lstStyle/>
          <a:p>
            <a:fld id="{B61BEF0D-F0BB-DE4B-95CE-6DB70DBA9567}" type="datetimeFigureOut">
              <a:rPr lang="en-US" smtClean="0"/>
              <a:pPr/>
              <a:t>10/6/2021</a:t>
            </a:fld>
            <a:endParaRPr lang="en-US" dirty="0"/>
          </a:p>
        </p:txBody>
      </p:sp>
      <p:sp>
        <p:nvSpPr>
          <p:cNvPr id="4" name="Footer Placeholder 3">
            <a:extLst>
              <a:ext uri="{FF2B5EF4-FFF2-40B4-BE49-F238E27FC236}">
                <a16:creationId xmlns:a16="http://schemas.microsoft.com/office/drawing/2014/main" id="{F8BC5C04-5096-4334-84F0-1A2CE3F1D09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B598C64-AA9C-46A9-B5DA-78533311DD6F}"/>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8" name="Wave 7">
            <a:extLst>
              <a:ext uri="{FF2B5EF4-FFF2-40B4-BE49-F238E27FC236}">
                <a16:creationId xmlns:a16="http://schemas.microsoft.com/office/drawing/2014/main" id="{08668E2E-164F-4089-8582-ABBD242EBB35}"/>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4BCA951-06B4-41CC-B314-6BEA3FF7C09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05511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1F307-9051-4F03-8B50-344D72A57A39}"/>
              </a:ext>
            </a:extLst>
          </p:cNvPr>
          <p:cNvSpPr>
            <a:spLocks noGrp="1"/>
          </p:cNvSpPr>
          <p:nvPr>
            <p:ph type="dt" sz="half" idx="10"/>
          </p:nvPr>
        </p:nvSpPr>
        <p:spPr/>
        <p:txBody>
          <a:bodyPr/>
          <a:lstStyle/>
          <a:p>
            <a:fld id="{B61BEF0D-F0BB-DE4B-95CE-6DB70DBA9567}" type="datetimeFigureOut">
              <a:rPr lang="en-US" smtClean="0"/>
              <a:pPr/>
              <a:t>10/6/2021</a:t>
            </a:fld>
            <a:endParaRPr lang="en-US" dirty="0"/>
          </a:p>
        </p:txBody>
      </p:sp>
      <p:sp>
        <p:nvSpPr>
          <p:cNvPr id="3" name="Footer Placeholder 2">
            <a:extLst>
              <a:ext uri="{FF2B5EF4-FFF2-40B4-BE49-F238E27FC236}">
                <a16:creationId xmlns:a16="http://schemas.microsoft.com/office/drawing/2014/main" id="{AFE9EA65-E996-4A42-A89D-47870C0968A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B55B34D-E7F8-4517-99F1-17965E8721F6}"/>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7" name="Wave 6">
            <a:extLst>
              <a:ext uri="{FF2B5EF4-FFF2-40B4-BE49-F238E27FC236}">
                <a16:creationId xmlns:a16="http://schemas.microsoft.com/office/drawing/2014/main" id="{60DD54C9-7421-4EB2-9739-C327A06036CC}"/>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alatino Linotype"/>
              <a:ea typeface="+mn-ea"/>
              <a:cs typeface="+mn-cs"/>
            </a:endParaRPr>
          </a:p>
        </p:txBody>
      </p:sp>
      <p:pic>
        <p:nvPicPr>
          <p:cNvPr id="8" name="Picture 7">
            <a:extLst>
              <a:ext uri="{FF2B5EF4-FFF2-40B4-BE49-F238E27FC236}">
                <a16:creationId xmlns:a16="http://schemas.microsoft.com/office/drawing/2014/main" id="{BA4C64E6-D5CD-4A4A-ACD9-AB8271301453}"/>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4056406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lumMod val="40000"/>
                <a:lumOff val="60000"/>
              </a:schemeClr>
            </a:gs>
            <a:gs pos="50000">
              <a:schemeClr val="bg2">
                <a:lumMod val="60000"/>
                <a:lumOff val="40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C8583D-3704-4EF9-AC40-8ABC556BEC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DF34BA7-E8BF-4FFF-8BF7-DAEEC0B0E0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2D6FF32-82B8-43B3-8541-4D716178CF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10/6/2021</a:t>
            </a:fld>
            <a:endParaRPr lang="en-US" dirty="0"/>
          </a:p>
        </p:txBody>
      </p:sp>
      <p:sp>
        <p:nvSpPr>
          <p:cNvPr id="5" name="Footer Placeholder 4">
            <a:extLst>
              <a:ext uri="{FF2B5EF4-FFF2-40B4-BE49-F238E27FC236}">
                <a16:creationId xmlns:a16="http://schemas.microsoft.com/office/drawing/2014/main" id="{CDFA1BE1-FB5B-4785-8AD9-E733CE9540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562ACE-2C0C-40CB-A421-3D29907382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808132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73"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90000"/>
        </a:lnSpc>
        <a:spcBef>
          <a:spcPct val="0"/>
        </a:spcBef>
        <a:buNone/>
        <a:defRPr sz="54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milesbc.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4211D-871B-4EAA-911B-302243E4AFC9}"/>
              </a:ext>
            </a:extLst>
          </p:cNvPr>
          <p:cNvSpPr>
            <a:spLocks noGrp="1"/>
          </p:cNvSpPr>
          <p:nvPr>
            <p:ph type="ctrTitle"/>
          </p:nvPr>
        </p:nvSpPr>
        <p:spPr>
          <a:xfrm>
            <a:off x="586629" y="685042"/>
            <a:ext cx="7325895" cy="2387600"/>
          </a:xfrm>
        </p:spPr>
        <p:txBody>
          <a:bodyPr>
            <a:normAutofit fontScale="90000"/>
          </a:bodyPr>
          <a:lstStyle/>
          <a:p>
            <a:pPr algn="l" rtl="0"/>
            <a:r>
              <a:rPr lang="es-us" b="1" i="0" u="none" baseline="0" dirty="0"/>
              <a:t>Salud integral del cuerpo durante y después del embarazo</a:t>
            </a:r>
          </a:p>
        </p:txBody>
      </p:sp>
      <p:sp>
        <p:nvSpPr>
          <p:cNvPr id="3" name="Subtitle 2">
            <a:extLst>
              <a:ext uri="{FF2B5EF4-FFF2-40B4-BE49-F238E27FC236}">
                <a16:creationId xmlns:a16="http://schemas.microsoft.com/office/drawing/2014/main" id="{DC466C30-396D-431D-98F0-18BE8638A6F3}"/>
              </a:ext>
            </a:extLst>
          </p:cNvPr>
          <p:cNvSpPr>
            <a:spLocks noGrp="1"/>
          </p:cNvSpPr>
          <p:nvPr>
            <p:ph type="subTitle" idx="1"/>
          </p:nvPr>
        </p:nvSpPr>
        <p:spPr>
          <a:xfrm>
            <a:off x="4866105" y="3133143"/>
            <a:ext cx="7325895" cy="1655762"/>
          </a:xfrm>
        </p:spPr>
        <p:txBody>
          <a:bodyPr/>
          <a:lstStyle/>
          <a:p>
            <a:pPr rtl="0"/>
            <a:r>
              <a:rPr lang="es-us" b="0" i="0" u="none" baseline="0" dirty="0">
                <a:solidFill>
                  <a:schemeClr val="bg2">
                    <a:lumMod val="75000"/>
                  </a:schemeClr>
                </a:solidFill>
              </a:rPr>
              <a:t>Introduzca la fecha y hora</a:t>
            </a:r>
          </a:p>
        </p:txBody>
      </p:sp>
      <p:sp>
        <p:nvSpPr>
          <p:cNvPr id="4" name="Rectangle 3">
            <a:extLst>
              <a:ext uri="{FF2B5EF4-FFF2-40B4-BE49-F238E27FC236}">
                <a16:creationId xmlns:a16="http://schemas.microsoft.com/office/drawing/2014/main" id="{BD962BB1-25FA-46D7-B825-539C848DC7E4}"/>
              </a:ext>
            </a:extLst>
          </p:cNvPr>
          <p:cNvSpPr/>
          <p:nvPr/>
        </p:nvSpPr>
        <p:spPr>
          <a:xfrm>
            <a:off x="1037390" y="5165558"/>
            <a:ext cx="3636210" cy="1413042"/>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us" b="0" i="0" u="none" baseline="0" dirty="0">
                <a:solidFill>
                  <a:schemeClr val="bg1"/>
                </a:solidFill>
              </a:rPr>
              <a:t>Introduzca el logo de la organización</a:t>
            </a:r>
          </a:p>
        </p:txBody>
      </p:sp>
      <p:sp>
        <p:nvSpPr>
          <p:cNvPr id="6" name="Cuadro de texto 10"/>
          <p:cNvSpPr txBox="1"/>
          <p:nvPr/>
        </p:nvSpPr>
        <p:spPr>
          <a:xfrm>
            <a:off x="9117084" y="5914103"/>
            <a:ext cx="2659380" cy="548403"/>
          </a:xfrm>
          <a:prstGeom prst="rect">
            <a:avLst/>
          </a:prstGeom>
          <a:solidFill>
            <a:schemeClr val="tx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1440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pPr algn="ctr" rtl="0"/>
            <a:r>
              <a:rPr lang="es-US" dirty="0"/>
              <a:t>P</a:t>
            </a:r>
            <a:r>
              <a:rPr lang="es-us" dirty="0"/>
              <a:t>iense </a:t>
            </a:r>
            <a:r>
              <a:rPr lang="es-US" dirty="0"/>
              <a:t>–</a:t>
            </a:r>
            <a:r>
              <a:rPr lang="es-us" dirty="0"/>
              <a:t> Participe </a:t>
            </a:r>
            <a:r>
              <a:rPr lang="es-US" dirty="0"/>
              <a:t>–</a:t>
            </a:r>
            <a:r>
              <a:rPr lang="es-us" dirty="0"/>
              <a:t> Comparta</a:t>
            </a:r>
            <a:endParaRPr lang="es-us" b="1" i="0" u="none" baseline="0" dirty="0"/>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1525656" y="1910385"/>
            <a:ext cx="9140687" cy="2409824"/>
          </a:xfrm>
        </p:spPr>
        <p:txBody>
          <a:bodyPr>
            <a:normAutofit/>
          </a:bodyPr>
          <a:lstStyle/>
          <a:p>
            <a:pPr marL="0" indent="0" algn="ctr" rtl="0">
              <a:buNone/>
            </a:pPr>
            <a:endParaRPr lang="es-us" sz="2400" b="1" dirty="0"/>
          </a:p>
          <a:p>
            <a:pPr marL="0" indent="0" algn="ctr" rtl="0">
              <a:lnSpc>
                <a:spcPct val="100000"/>
              </a:lnSpc>
              <a:spcAft>
                <a:spcPts val="1200"/>
              </a:spcAft>
              <a:buNone/>
            </a:pPr>
            <a:r>
              <a:rPr lang="es-us" b="1" i="0" u="none" baseline="0" dirty="0"/>
              <a:t>¿Cuál fue la idea más importante que aprendió durante nuestro tiempo juntos? </a:t>
            </a:r>
          </a:p>
        </p:txBody>
      </p:sp>
      <p:sp>
        <p:nvSpPr>
          <p:cNvPr id="5" name="Cuadro de texto 10"/>
          <p:cNvSpPr txBox="1"/>
          <p:nvPr/>
        </p:nvSpPr>
        <p:spPr>
          <a:xfrm>
            <a:off x="1614039" y="5895473"/>
            <a:ext cx="2659380" cy="548403"/>
          </a:xfrm>
          <a:prstGeom prst="rect">
            <a:avLst/>
          </a:prstGeom>
          <a:solidFill>
            <a:srgbClr val="D8B5C7"/>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715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pPr algn="l" rtl="0"/>
            <a:r>
              <a:rPr lang="es-us" b="1" i="0" u="none" baseline="0" dirty="0"/>
              <a:t>Discusión grupal</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2095500" y="1690688"/>
            <a:ext cx="8001000" cy="4351338"/>
          </a:xfrm>
        </p:spPr>
        <p:txBody>
          <a:bodyPr/>
          <a:lstStyle/>
          <a:p>
            <a:pPr marL="0" indent="0" algn="ctr" rtl="0">
              <a:buNone/>
            </a:pPr>
            <a:endParaRPr lang="es-us" b="1" dirty="0"/>
          </a:p>
          <a:p>
            <a:pPr marL="0" indent="0" algn="ctr" rtl="0">
              <a:buNone/>
            </a:pPr>
            <a:r>
              <a:rPr lang="es-us" b="1" i="0" u="none" baseline="0" dirty="0"/>
              <a:t>¿Hubo algo de lo que haya aprendido hoy que le sorprendiera?</a:t>
            </a:r>
            <a:endParaRPr lang="es-us" dirty="0"/>
          </a:p>
        </p:txBody>
      </p:sp>
      <p:sp>
        <p:nvSpPr>
          <p:cNvPr id="5" name="Cuadro de texto 10"/>
          <p:cNvSpPr txBox="1"/>
          <p:nvPr/>
        </p:nvSpPr>
        <p:spPr>
          <a:xfrm>
            <a:off x="1614039" y="5895473"/>
            <a:ext cx="2659380" cy="548403"/>
          </a:xfrm>
          <a:prstGeom prst="rect">
            <a:avLst/>
          </a:prstGeom>
          <a:solidFill>
            <a:srgbClr val="D8B5C7"/>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4090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pPr algn="l" rtl="0"/>
            <a:r>
              <a:rPr lang="es-us" b="1" i="0" u="none" baseline="0" dirty="0"/>
              <a:t>Reflexión personal</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744070" y="1646705"/>
            <a:ext cx="10515600" cy="2904742"/>
          </a:xfrm>
        </p:spPr>
        <p:txBody>
          <a:bodyPr>
            <a:normAutofit lnSpcReduction="10000"/>
          </a:bodyPr>
          <a:lstStyle/>
          <a:p>
            <a:pPr marL="0" indent="0" algn="ctr" rtl="0">
              <a:buNone/>
            </a:pPr>
            <a:endParaRPr lang="es-us" b="1" dirty="0"/>
          </a:p>
          <a:p>
            <a:pPr marL="0" indent="0" algn="ctr" rtl="0">
              <a:lnSpc>
                <a:spcPct val="100000"/>
              </a:lnSpc>
              <a:spcAft>
                <a:spcPts val="1200"/>
              </a:spcAft>
              <a:buNone/>
            </a:pPr>
            <a:r>
              <a:rPr lang="es-us" b="1" i="0" u="none" baseline="0" dirty="0"/>
              <a:t>¿Hay algo NUEVO que planee hacer para fomentar su salud general y la de su bebé durante el embarazo o directamente después del parto?</a:t>
            </a:r>
          </a:p>
        </p:txBody>
      </p:sp>
      <p:sp>
        <p:nvSpPr>
          <p:cNvPr id="5" name="Cuadro de texto 10"/>
          <p:cNvSpPr txBox="1"/>
          <p:nvPr/>
        </p:nvSpPr>
        <p:spPr>
          <a:xfrm>
            <a:off x="1614039" y="5895473"/>
            <a:ext cx="2659380" cy="548403"/>
          </a:xfrm>
          <a:prstGeom prst="rect">
            <a:avLst/>
          </a:prstGeom>
          <a:solidFill>
            <a:srgbClr val="D8B5C7"/>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7003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p:txBody>
          <a:bodyPr/>
          <a:lstStyle/>
          <a:p>
            <a:pPr algn="l" rtl="0"/>
            <a:r>
              <a:rPr lang="es-us" b="1" i="0" u="none" baseline="0" dirty="0"/>
              <a:t>¿Preguntas?</a:t>
            </a:r>
          </a:p>
        </p:txBody>
      </p:sp>
      <p:sp>
        <p:nvSpPr>
          <p:cNvPr id="6" name="Title 3">
            <a:extLst>
              <a:ext uri="{FF2B5EF4-FFF2-40B4-BE49-F238E27FC236}">
                <a16:creationId xmlns:a16="http://schemas.microsoft.com/office/drawing/2014/main" id="{F0B49E81-9374-4A3A-9908-C266BE291E03}"/>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rtl="0"/>
            <a:r>
              <a:rPr lang="es-us" sz="9400" b="1" i="0" u="none" baseline="0" dirty="0">
                <a:solidFill>
                  <a:schemeClr val="tx1"/>
                </a:solidFill>
              </a:rPr>
              <a:t>Salud integral del cuerpo</a:t>
            </a:r>
          </a:p>
        </p:txBody>
      </p:sp>
      <p:sp>
        <p:nvSpPr>
          <p:cNvPr id="7" name="Cuadro de texto 10"/>
          <p:cNvSpPr txBox="1"/>
          <p:nvPr/>
        </p:nvSpPr>
        <p:spPr>
          <a:xfrm>
            <a:off x="1614039" y="5895473"/>
            <a:ext cx="2659380" cy="548403"/>
          </a:xfrm>
          <a:prstGeom prst="rect">
            <a:avLst/>
          </a:prstGeom>
          <a:solidFill>
            <a:schemeClr val="tx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7730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B2BC-7D22-415A-AFD8-6CD4E8F0E14C}"/>
              </a:ext>
            </a:extLst>
          </p:cNvPr>
          <p:cNvSpPr>
            <a:spLocks noGrp="1"/>
          </p:cNvSpPr>
          <p:nvPr>
            <p:ph type="ctrTitle"/>
          </p:nvPr>
        </p:nvSpPr>
        <p:spPr>
          <a:xfrm>
            <a:off x="839694" y="-729130"/>
            <a:ext cx="5256306" cy="2743200"/>
          </a:xfrm>
        </p:spPr>
        <p:txBody>
          <a:bodyPr/>
          <a:lstStyle/>
          <a:p>
            <a:pPr algn="ctr" rtl="0"/>
            <a:r>
              <a:rPr lang="es-us" b="1" i="0" u="none" baseline="0" dirty="0"/>
              <a:t>¡Gracias!</a:t>
            </a:r>
          </a:p>
        </p:txBody>
      </p:sp>
      <p:sp>
        <p:nvSpPr>
          <p:cNvPr id="6" name="Subtitle 2">
            <a:extLst>
              <a:ext uri="{FF2B5EF4-FFF2-40B4-BE49-F238E27FC236}">
                <a16:creationId xmlns:a16="http://schemas.microsoft.com/office/drawing/2014/main" id="{45E74F11-EC5C-46C5-80ED-242AEE688D70}"/>
              </a:ext>
            </a:extLst>
          </p:cNvPr>
          <p:cNvSpPr txBox="1">
            <a:spLocks/>
          </p:cNvSpPr>
          <p:nvPr/>
        </p:nvSpPr>
        <p:spPr>
          <a:xfrm>
            <a:off x="424071" y="5099534"/>
            <a:ext cx="739471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36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rtl="0"/>
            <a:r>
              <a:rPr lang="es-us" sz="2800" b="0" i="0" u="none" baseline="0" dirty="0">
                <a:solidFill>
                  <a:srgbClr val="6F3B55"/>
                </a:solidFill>
                <a:effectLst/>
                <a:ea typeface="Calibri" panose="020F0502020204030204" pitchFamily="34" charset="0"/>
                <a:cs typeface="Calibri" panose="020F0502020204030204" pitchFamily="34" charset="0"/>
              </a:rPr>
              <a:t>Publicado en </a:t>
            </a:r>
            <a:r>
              <a:rPr lang="es-us" sz="2800" b="0" i="0" u="none" baseline="0" dirty="0" smtClean="0">
                <a:solidFill>
                  <a:srgbClr val="6F3B55"/>
                </a:solidFill>
                <a:effectLst/>
                <a:ea typeface="Calibri" panose="020F0502020204030204" pitchFamily="34" charset="0"/>
                <a:cs typeface="Calibri" panose="020F0502020204030204" pitchFamily="34" charset="0"/>
              </a:rPr>
              <a:t>2021</a:t>
            </a:r>
            <a:r>
              <a:rPr lang="es-us" sz="2800" b="0" i="0" u="none" baseline="0" dirty="0">
                <a:solidFill>
                  <a:srgbClr val="6F3B55"/>
                </a:solidFill>
                <a:effectLst/>
                <a:ea typeface="Calibri" panose="020F0502020204030204" pitchFamily="34" charset="0"/>
                <a:cs typeface="Calibri" panose="020F0502020204030204" pitchFamily="34" charset="0"/>
              </a:rPr>
              <a:t>. </a:t>
            </a:r>
            <a:r>
              <a:rPr lang="es-us" sz="2800" b="0" i="0" u="none" baseline="0" dirty="0">
                <a:solidFill>
                  <a:schemeClr val="bg2">
                    <a:lumMod val="75000"/>
                  </a:schemeClr>
                </a:solidFill>
              </a:rPr>
              <a:t>Para conocer más sobre la MHN, visite nuestro sitio web:</a:t>
            </a:r>
          </a:p>
          <a:p>
            <a:pPr algn="l" rtl="0"/>
            <a:r>
              <a:rPr lang="es-us" sz="2800" b="1" i="0" u="none" baseline="0" dirty="0">
                <a:solidFill>
                  <a:schemeClr val="bg2">
                    <a:lumMod val="60000"/>
                    <a:lumOff val="40000"/>
                  </a:schemeClr>
                </a:solidFill>
              </a:rPr>
              <a:t>https://www. maternalhealthnetworksb.com</a:t>
            </a:r>
          </a:p>
          <a:p>
            <a:pPr algn="l" rtl="0"/>
            <a:endParaRPr lang="es-us" sz="2800" b="1" dirty="0">
              <a:solidFill>
                <a:schemeClr val="bg2">
                  <a:lumMod val="60000"/>
                  <a:lumOff val="40000"/>
                </a:schemeClr>
              </a:solidFill>
            </a:endParaRPr>
          </a:p>
        </p:txBody>
      </p:sp>
      <p:sp>
        <p:nvSpPr>
          <p:cNvPr id="5" name="Cuadro de texto 10"/>
          <p:cNvSpPr txBox="1"/>
          <p:nvPr/>
        </p:nvSpPr>
        <p:spPr>
          <a:xfrm>
            <a:off x="9112119" y="5927415"/>
            <a:ext cx="2659380" cy="548403"/>
          </a:xfrm>
          <a:prstGeom prst="rect">
            <a:avLst/>
          </a:prstGeom>
          <a:solidFill>
            <a:schemeClr val="tx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998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9CF8-7A90-4C5F-901E-37DCD641F70D}"/>
              </a:ext>
            </a:extLst>
          </p:cNvPr>
          <p:cNvSpPr>
            <a:spLocks noGrp="1"/>
          </p:cNvSpPr>
          <p:nvPr>
            <p:ph type="title"/>
          </p:nvPr>
        </p:nvSpPr>
        <p:spPr/>
        <p:txBody>
          <a:bodyPr/>
          <a:lstStyle/>
          <a:p>
            <a:pPr algn="l" rtl="0"/>
            <a:r>
              <a:rPr lang="es-us" b="1" i="0" u="none" baseline="0" dirty="0"/>
              <a:t>Le damos la bienvenida</a:t>
            </a:r>
          </a:p>
        </p:txBody>
      </p:sp>
      <p:sp>
        <p:nvSpPr>
          <p:cNvPr id="3" name="Content Placeholder 2">
            <a:extLst>
              <a:ext uri="{FF2B5EF4-FFF2-40B4-BE49-F238E27FC236}">
                <a16:creationId xmlns:a16="http://schemas.microsoft.com/office/drawing/2014/main" id="{3009413C-6FB2-4B05-B0F3-2D827D903DD3}"/>
              </a:ext>
            </a:extLst>
          </p:cNvPr>
          <p:cNvSpPr>
            <a:spLocks noGrp="1"/>
          </p:cNvSpPr>
          <p:nvPr>
            <p:ph idx="1"/>
          </p:nvPr>
        </p:nvSpPr>
        <p:spPr>
          <a:xfrm>
            <a:off x="838199" y="1823800"/>
            <a:ext cx="10114546" cy="4351338"/>
          </a:xfrm>
        </p:spPr>
        <p:txBody>
          <a:bodyPr/>
          <a:lstStyle/>
          <a:p>
            <a:pPr marL="0" indent="0" algn="l" rtl="0">
              <a:buNone/>
            </a:pPr>
            <a:r>
              <a:rPr lang="es-us" sz="3200" b="0" i="0" u="none" baseline="0" dirty="0"/>
              <a:t>Introduzca el nombre del presentador</a:t>
            </a:r>
          </a:p>
          <a:p>
            <a:pPr marL="0" indent="0" algn="l" rtl="0">
              <a:buNone/>
            </a:pPr>
            <a:r>
              <a:rPr lang="es-us" sz="3200" b="0" i="0" u="none" baseline="0" dirty="0"/>
              <a:t>Introduzca la organización</a:t>
            </a:r>
          </a:p>
          <a:p>
            <a:pPr marL="0" indent="0" algn="l" rtl="0">
              <a:buNone/>
            </a:pPr>
            <a:endParaRPr lang="es-us" dirty="0"/>
          </a:p>
        </p:txBody>
      </p:sp>
      <p:sp>
        <p:nvSpPr>
          <p:cNvPr id="4" name="Oval 3">
            <a:extLst>
              <a:ext uri="{FF2B5EF4-FFF2-40B4-BE49-F238E27FC236}">
                <a16:creationId xmlns:a16="http://schemas.microsoft.com/office/drawing/2014/main" id="{B33F94B5-833A-45B8-A3F4-6A216BF076E7}"/>
              </a:ext>
            </a:extLst>
          </p:cNvPr>
          <p:cNvSpPr/>
          <p:nvPr/>
        </p:nvSpPr>
        <p:spPr>
          <a:xfrm>
            <a:off x="7074567" y="962526"/>
            <a:ext cx="4920915" cy="4932947"/>
          </a:xfrm>
          <a:prstGeom prst="ellips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us" b="0" i="0" u="none" baseline="0" dirty="0"/>
              <a:t>Introduzca la foto del presentador</a:t>
            </a:r>
          </a:p>
        </p:txBody>
      </p:sp>
      <p:sp>
        <p:nvSpPr>
          <p:cNvPr id="5" name="Rectangle 4">
            <a:extLst>
              <a:ext uri="{FF2B5EF4-FFF2-40B4-BE49-F238E27FC236}">
                <a16:creationId xmlns:a16="http://schemas.microsoft.com/office/drawing/2014/main" id="{0031334A-5E73-46D4-9297-FA7CB1F1D559}"/>
              </a:ext>
            </a:extLst>
          </p:cNvPr>
          <p:cNvSpPr/>
          <p:nvPr/>
        </p:nvSpPr>
        <p:spPr>
          <a:xfrm>
            <a:off x="1239255" y="3373827"/>
            <a:ext cx="3408948" cy="1251284"/>
          </a:xfrm>
          <a:prstGeom prst="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us" b="0" i="0" u="none" baseline="0" dirty="0">
                <a:solidFill>
                  <a:schemeClr val="tx1"/>
                </a:solidFill>
              </a:rPr>
              <a:t>Introduzca el logo</a:t>
            </a:r>
          </a:p>
        </p:txBody>
      </p:sp>
      <p:sp>
        <p:nvSpPr>
          <p:cNvPr id="7" name="Cuadro de texto 10"/>
          <p:cNvSpPr txBox="1"/>
          <p:nvPr/>
        </p:nvSpPr>
        <p:spPr>
          <a:xfrm>
            <a:off x="1614039" y="5895473"/>
            <a:ext cx="2659380" cy="548403"/>
          </a:xfrm>
          <a:prstGeom prst="rect">
            <a:avLst/>
          </a:prstGeom>
          <a:solidFill>
            <a:srgbClr val="D8B5C7"/>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0854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p:txBody>
          <a:bodyPr>
            <a:normAutofit fontScale="90000"/>
          </a:bodyPr>
          <a:lstStyle/>
          <a:p>
            <a:pPr algn="l" rtl="0"/>
            <a:r>
              <a:rPr lang="es-us" b="1" i="0" u="none" baseline="0" dirty="0"/>
              <a:t>Al final de nuestro tiempo juntos, usted habrá aprendido sobre...</a:t>
            </a:r>
          </a:p>
        </p:txBody>
      </p:sp>
      <p:sp>
        <p:nvSpPr>
          <p:cNvPr id="3" name="Content Placeholder 2">
            <a:extLst>
              <a:ext uri="{FF2B5EF4-FFF2-40B4-BE49-F238E27FC236}">
                <a16:creationId xmlns:a16="http://schemas.microsoft.com/office/drawing/2014/main" id="{1E1DBC82-D99E-49DD-BCF1-29FE31845A26}"/>
              </a:ext>
            </a:extLst>
          </p:cNvPr>
          <p:cNvSpPr>
            <a:spLocks noGrp="1"/>
          </p:cNvSpPr>
          <p:nvPr>
            <p:ph idx="1"/>
          </p:nvPr>
        </p:nvSpPr>
        <p:spPr>
          <a:xfrm>
            <a:off x="838200" y="2075593"/>
            <a:ext cx="10515600" cy="3100054"/>
          </a:xfrm>
        </p:spPr>
        <p:txBody>
          <a:bodyPr>
            <a:normAutofit/>
          </a:bodyPr>
          <a:lstStyle/>
          <a:p>
            <a:pPr algn="l" rtl="0">
              <a:lnSpc>
                <a:spcPct val="110000"/>
              </a:lnSpc>
              <a:spcAft>
                <a:spcPts val="1200"/>
              </a:spcAft>
            </a:pPr>
            <a:r>
              <a:rPr lang="es-us" sz="4100" b="0" i="0" u="none" baseline="0" dirty="0"/>
              <a:t>Nutrición y prevención de enfermedades.</a:t>
            </a:r>
          </a:p>
          <a:p>
            <a:pPr algn="l" rtl="0">
              <a:lnSpc>
                <a:spcPct val="110000"/>
              </a:lnSpc>
              <a:spcAft>
                <a:spcPts val="1200"/>
              </a:spcAft>
            </a:pPr>
            <a:r>
              <a:rPr lang="es-us" sz="4100" b="0" i="0" u="none" baseline="0" dirty="0"/>
              <a:t>Actividad física.</a:t>
            </a:r>
          </a:p>
          <a:p>
            <a:pPr algn="l" rtl="0">
              <a:lnSpc>
                <a:spcPct val="110000"/>
              </a:lnSpc>
              <a:spcAft>
                <a:spcPts val="1200"/>
              </a:spcAft>
            </a:pPr>
            <a:r>
              <a:rPr lang="es-us" sz="4100" b="0" i="0" u="none" baseline="0" dirty="0"/>
              <a:t>Salud bucal.</a:t>
            </a:r>
          </a:p>
          <a:p>
            <a:endParaRPr lang="es-us" dirty="0"/>
          </a:p>
        </p:txBody>
      </p:sp>
      <p:sp>
        <p:nvSpPr>
          <p:cNvPr id="5" name="Rectangle 4">
            <a:extLst>
              <a:ext uri="{FF2B5EF4-FFF2-40B4-BE49-F238E27FC236}">
                <a16:creationId xmlns:a16="http://schemas.microsoft.com/office/drawing/2014/main" id="{93C56DE5-401A-4EED-9918-736A3E5C4C18}"/>
              </a:ext>
            </a:extLst>
          </p:cNvPr>
          <p:cNvSpPr/>
          <p:nvPr/>
        </p:nvSpPr>
        <p:spPr>
          <a:xfrm>
            <a:off x="7751827" y="4645558"/>
            <a:ext cx="3408948" cy="1251284"/>
          </a:xfrm>
          <a:prstGeom prst="rect">
            <a:avLst/>
          </a:prstGeom>
          <a:solidFill>
            <a:schemeClr val="bg1">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us" b="0" i="0" u="none" baseline="0" dirty="0">
                <a:solidFill>
                  <a:schemeClr val="tx1"/>
                </a:solidFill>
              </a:rPr>
              <a:t>Introduzca el logo de la organización</a:t>
            </a:r>
          </a:p>
        </p:txBody>
      </p:sp>
      <p:sp>
        <p:nvSpPr>
          <p:cNvPr id="7" name="Cuadro de texto 10"/>
          <p:cNvSpPr txBox="1"/>
          <p:nvPr/>
        </p:nvSpPr>
        <p:spPr>
          <a:xfrm>
            <a:off x="1614039" y="5895473"/>
            <a:ext cx="2659380" cy="548403"/>
          </a:xfrm>
          <a:prstGeom prst="rect">
            <a:avLst/>
          </a:prstGeom>
          <a:solidFill>
            <a:srgbClr val="D8B5C7"/>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9262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a:xfrm>
            <a:off x="831850" y="3429000"/>
            <a:ext cx="10515600" cy="1133475"/>
          </a:xfrm>
        </p:spPr>
        <p:txBody>
          <a:bodyPr/>
          <a:lstStyle/>
          <a:p>
            <a:pPr algn="l" rtl="0"/>
            <a:r>
              <a:rPr lang="es-us" b="1" i="0" u="none" baseline="0" dirty="0"/>
              <a:t>3 cosas que necesita saber</a:t>
            </a:r>
          </a:p>
        </p:txBody>
      </p:sp>
      <p:sp>
        <p:nvSpPr>
          <p:cNvPr id="5" name="Text Placeholder 4">
            <a:extLst>
              <a:ext uri="{FF2B5EF4-FFF2-40B4-BE49-F238E27FC236}">
                <a16:creationId xmlns:a16="http://schemas.microsoft.com/office/drawing/2014/main" id="{D1C66E0D-7762-431B-AF39-FB6FA7C40A77}"/>
              </a:ext>
            </a:extLst>
          </p:cNvPr>
          <p:cNvSpPr>
            <a:spLocks noGrp="1"/>
          </p:cNvSpPr>
          <p:nvPr>
            <p:ph type="body" idx="1"/>
          </p:nvPr>
        </p:nvSpPr>
        <p:spPr>
          <a:xfrm>
            <a:off x="844550" y="4562475"/>
            <a:ext cx="10515600" cy="1500187"/>
          </a:xfrm>
        </p:spPr>
        <p:txBody>
          <a:bodyPr/>
          <a:lstStyle/>
          <a:p>
            <a:pPr algn="l" rtl="0"/>
            <a:r>
              <a:rPr lang="es-us" b="0" i="1" u="none" baseline="0" dirty="0"/>
              <a:t>Nutrición, actividad física y salud bucal</a:t>
            </a:r>
          </a:p>
        </p:txBody>
      </p:sp>
      <p:sp>
        <p:nvSpPr>
          <p:cNvPr id="6" name="Title 3">
            <a:extLst>
              <a:ext uri="{FF2B5EF4-FFF2-40B4-BE49-F238E27FC236}">
                <a16:creationId xmlns:a16="http://schemas.microsoft.com/office/drawing/2014/main" id="{95DFC9C6-2104-47E9-8D30-E6326F848AED}"/>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rtl="0"/>
            <a:r>
              <a:rPr lang="es-us" sz="9400" b="1" i="0" u="none" baseline="0" dirty="0">
                <a:solidFill>
                  <a:schemeClr val="tx1"/>
                </a:solidFill>
              </a:rPr>
              <a:t>Salud integral del cuerpo</a:t>
            </a:r>
          </a:p>
        </p:txBody>
      </p:sp>
      <p:sp>
        <p:nvSpPr>
          <p:cNvPr id="8" name="Cuadro de texto 10"/>
          <p:cNvSpPr txBox="1"/>
          <p:nvPr/>
        </p:nvSpPr>
        <p:spPr>
          <a:xfrm>
            <a:off x="1614039" y="5895473"/>
            <a:ext cx="2659380" cy="548403"/>
          </a:xfrm>
          <a:prstGeom prst="rect">
            <a:avLst/>
          </a:prstGeom>
          <a:solidFill>
            <a:schemeClr val="tx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349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6AB7DE-E736-41E8-BA9E-08A32EA44251}"/>
              </a:ext>
            </a:extLst>
          </p:cNvPr>
          <p:cNvSpPr>
            <a:spLocks noGrp="1"/>
          </p:cNvSpPr>
          <p:nvPr>
            <p:ph type="title"/>
          </p:nvPr>
        </p:nvSpPr>
        <p:spPr/>
        <p:txBody>
          <a:bodyPr anchor="t">
            <a:noAutofit/>
          </a:bodyPr>
          <a:lstStyle/>
          <a:p>
            <a:pPr rtl="0"/>
            <a:r>
              <a:rPr lang="es-us" sz="4600" b="1" i="0" u="none" baseline="0" dirty="0"/>
              <a:t>Nutrición y prevención de enfermedades</a:t>
            </a:r>
          </a:p>
        </p:txBody>
      </p:sp>
      <p:pic>
        <p:nvPicPr>
          <p:cNvPr id="7" name="Picture 6" descr="Shape&#10;&#10;Description automatically generated with low confidence">
            <a:extLst>
              <a:ext uri="{FF2B5EF4-FFF2-40B4-BE49-F238E27FC236}">
                <a16:creationId xmlns:a16="http://schemas.microsoft.com/office/drawing/2014/main" id="{D34B565D-454E-4EA2-AEFB-224FAE29C4C3}"/>
              </a:ext>
            </a:extLst>
          </p:cNvPr>
          <p:cNvPicPr>
            <a:picLocks noChangeAspect="1"/>
          </p:cNvPicPr>
          <p:nvPr/>
        </p:nvPicPr>
        <p:blipFill>
          <a:blip r:embed="rId3">
            <a:duotone>
              <a:schemeClr val="accent4">
                <a:shade val="45000"/>
                <a:satMod val="135000"/>
              </a:schemeClr>
              <a:prstClr val="white"/>
            </a:duotone>
          </a:blip>
          <a:stretch>
            <a:fillRect/>
          </a:stretch>
        </p:blipFill>
        <p:spPr>
          <a:xfrm>
            <a:off x="996935" y="2509738"/>
            <a:ext cx="2505022" cy="2505022"/>
          </a:xfrm>
          <a:prstGeom prst="rect">
            <a:avLst/>
          </a:prstGeom>
        </p:spPr>
      </p:pic>
      <p:sp>
        <p:nvSpPr>
          <p:cNvPr id="6" name="Content Placeholder 4">
            <a:extLst>
              <a:ext uri="{FF2B5EF4-FFF2-40B4-BE49-F238E27FC236}">
                <a16:creationId xmlns:a16="http://schemas.microsoft.com/office/drawing/2014/main" id="{0CCBA263-6A3E-4415-B832-9E4E0D3FCFC8}"/>
              </a:ext>
            </a:extLst>
          </p:cNvPr>
          <p:cNvSpPr txBox="1">
            <a:spLocks/>
          </p:cNvSpPr>
          <p:nvPr/>
        </p:nvSpPr>
        <p:spPr>
          <a:xfrm>
            <a:off x="3657601" y="2181712"/>
            <a:ext cx="8534399" cy="370738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tx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tx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es-us" sz="3200" b="0" i="0" u="none" baseline="0" dirty="0">
                <a:solidFill>
                  <a:schemeClr val="tx2">
                    <a:lumMod val="60000"/>
                    <a:lumOff val="40000"/>
                  </a:schemeClr>
                </a:solidFill>
              </a:rPr>
              <a:t>Enfóquese en los nutrientes.</a:t>
            </a:r>
          </a:p>
          <a:p>
            <a:pPr marL="681038" lvl="1" indent="-457200" algn="l" rtl="0">
              <a:lnSpc>
                <a:spcPct val="100000"/>
              </a:lnSpc>
              <a:spcBef>
                <a:spcPts val="0"/>
              </a:spcBef>
              <a:buFont typeface="Wingdings" panose="05000000000000000000" pitchFamily="2" charset="2"/>
              <a:buChar char="ü"/>
            </a:pPr>
            <a:r>
              <a:rPr lang="es-us" sz="2400" b="0" i="0" u="none" baseline="0" dirty="0">
                <a:solidFill>
                  <a:schemeClr val="bg2">
                    <a:lumMod val="75000"/>
                  </a:schemeClr>
                </a:solidFill>
              </a:rPr>
              <a:t>Ácido fólico, hierro, calcio, colina, omega-3, vitamina B, vitamina C y vitamina D. </a:t>
            </a:r>
          </a:p>
          <a:p>
            <a:pPr algn="l" rtl="0">
              <a:spcBef>
                <a:spcPts val="0"/>
              </a:spcBef>
            </a:pPr>
            <a:r>
              <a:rPr lang="es-us" sz="3000" b="0" i="0" u="none" baseline="0" dirty="0">
                <a:solidFill>
                  <a:schemeClr val="tx2">
                    <a:lumMod val="60000"/>
                    <a:lumOff val="40000"/>
                  </a:schemeClr>
                </a:solidFill>
              </a:rPr>
              <a:t>Tome un suplemento prenatal diario.</a:t>
            </a:r>
          </a:p>
          <a:p>
            <a:pPr algn="l" rtl="0"/>
            <a:r>
              <a:rPr lang="es-us" sz="3000" b="0" i="0" u="none" baseline="0" dirty="0">
                <a:solidFill>
                  <a:schemeClr val="tx2">
                    <a:lumMod val="60000"/>
                    <a:lumOff val="40000"/>
                  </a:schemeClr>
                </a:solidFill>
              </a:rPr>
              <a:t>Evite la carne cruda o poco cocida, pescado, huevos y comidas no pasteurizadas.</a:t>
            </a:r>
          </a:p>
          <a:p>
            <a:pPr algn="l" rtl="0"/>
            <a:r>
              <a:rPr lang="es-us" sz="3000" b="0" i="0" u="none" baseline="0" dirty="0">
                <a:solidFill>
                  <a:schemeClr val="tx2">
                    <a:lumMod val="60000"/>
                    <a:lumOff val="40000"/>
                  </a:schemeClr>
                </a:solidFill>
              </a:rPr>
              <a:t>Evite el consumo de alcohol, drogas, cigarrillos y cafeína.</a:t>
            </a:r>
          </a:p>
          <a:p>
            <a:pPr marL="0" indent="0" algn="ctr" rtl="0">
              <a:buNone/>
            </a:pPr>
            <a:r>
              <a:rPr lang="es-us" sz="3000" b="0" i="0" u="none" baseline="0" dirty="0"/>
              <a:t>¡Visite a su médico a tiempo y con regularidad!</a:t>
            </a:r>
          </a:p>
          <a:p>
            <a:endParaRPr lang="es-us" sz="2800" dirty="0">
              <a:solidFill>
                <a:schemeClr val="tx2">
                  <a:lumMod val="60000"/>
                  <a:lumOff val="40000"/>
                </a:schemeClr>
              </a:solidFill>
            </a:endParaRPr>
          </a:p>
        </p:txBody>
      </p:sp>
      <p:sp>
        <p:nvSpPr>
          <p:cNvPr id="8" name="Content Placeholder 4">
            <a:extLst>
              <a:ext uri="{FF2B5EF4-FFF2-40B4-BE49-F238E27FC236}">
                <a16:creationId xmlns:a16="http://schemas.microsoft.com/office/drawing/2014/main" id="{F200E8F5-33AC-4A7B-874E-2B6FC456236F}"/>
              </a:ext>
            </a:extLst>
          </p:cNvPr>
          <p:cNvSpPr txBox="1">
            <a:spLocks/>
          </p:cNvSpPr>
          <p:nvPr/>
        </p:nvSpPr>
        <p:spPr>
          <a:xfrm>
            <a:off x="838200" y="1120132"/>
            <a:ext cx="10698804" cy="98008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tx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tx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es-us" sz="3200" b="0" i="0" u="none" baseline="0" dirty="0"/>
              <a:t>Favorezca el crecimiento de su bebé y mantenga un peso saludable antes y después del parto comiendo diversos alimentos. </a:t>
            </a:r>
          </a:p>
        </p:txBody>
      </p:sp>
      <p:sp>
        <p:nvSpPr>
          <p:cNvPr id="10" name="Cuadro de texto 10"/>
          <p:cNvSpPr txBox="1"/>
          <p:nvPr/>
        </p:nvSpPr>
        <p:spPr>
          <a:xfrm>
            <a:off x="1614039" y="5895473"/>
            <a:ext cx="2659380" cy="548403"/>
          </a:xfrm>
          <a:prstGeom prst="rect">
            <a:avLst/>
          </a:prstGeom>
          <a:solidFill>
            <a:srgbClr val="D8B5C7"/>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655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6AB7DE-E736-41E8-BA9E-08A32EA44251}"/>
              </a:ext>
            </a:extLst>
          </p:cNvPr>
          <p:cNvSpPr>
            <a:spLocks noGrp="1"/>
          </p:cNvSpPr>
          <p:nvPr>
            <p:ph type="title"/>
          </p:nvPr>
        </p:nvSpPr>
        <p:spPr/>
        <p:txBody>
          <a:bodyPr/>
          <a:lstStyle/>
          <a:p>
            <a:pPr algn="l" rtl="0"/>
            <a:r>
              <a:rPr lang="es-us" b="1" i="0" u="none" baseline="0" dirty="0"/>
              <a:t>Actividad física</a:t>
            </a:r>
          </a:p>
        </p:txBody>
      </p:sp>
      <p:sp>
        <p:nvSpPr>
          <p:cNvPr id="5" name="Content Placeholder 4">
            <a:extLst>
              <a:ext uri="{FF2B5EF4-FFF2-40B4-BE49-F238E27FC236}">
                <a16:creationId xmlns:a16="http://schemas.microsoft.com/office/drawing/2014/main" id="{C81ED658-9FE5-403E-8182-5CDF26E506DF}"/>
              </a:ext>
            </a:extLst>
          </p:cNvPr>
          <p:cNvSpPr>
            <a:spLocks noGrp="1"/>
          </p:cNvSpPr>
          <p:nvPr>
            <p:ph idx="1"/>
          </p:nvPr>
        </p:nvSpPr>
        <p:spPr>
          <a:xfrm>
            <a:off x="838197" y="1461042"/>
            <a:ext cx="10730420" cy="1068149"/>
          </a:xfrm>
        </p:spPr>
        <p:txBody>
          <a:bodyPr>
            <a:normAutofit fontScale="85000" lnSpcReduction="10000"/>
          </a:bodyPr>
          <a:lstStyle/>
          <a:p>
            <a:pPr marL="0" indent="0" algn="l" rtl="0">
              <a:buNone/>
            </a:pPr>
            <a:r>
              <a:rPr lang="es-us" b="0" i="0" u="none" baseline="0" dirty="0"/>
              <a:t>Las actividades de ejercicio moderado brindan beneficios durante el embarazo, para el parto y tras el mismo. </a:t>
            </a:r>
          </a:p>
        </p:txBody>
      </p:sp>
      <p:pic>
        <p:nvPicPr>
          <p:cNvPr id="7" name="Picture 6" descr="Shape&#10;&#10;Description automatically generated with low confidence">
            <a:extLst>
              <a:ext uri="{FF2B5EF4-FFF2-40B4-BE49-F238E27FC236}">
                <a16:creationId xmlns:a16="http://schemas.microsoft.com/office/drawing/2014/main" id="{B84CC354-E82C-4572-89CF-36209E7050F1}"/>
              </a:ext>
            </a:extLst>
          </p:cNvPr>
          <p:cNvPicPr>
            <a:picLocks noChangeAspect="1"/>
          </p:cNvPicPr>
          <p:nvPr/>
        </p:nvPicPr>
        <p:blipFill>
          <a:blip r:embed="rId3">
            <a:duotone>
              <a:schemeClr val="accent4">
                <a:shade val="45000"/>
                <a:satMod val="135000"/>
              </a:schemeClr>
              <a:prstClr val="white"/>
            </a:duotone>
          </a:blip>
          <a:stretch>
            <a:fillRect/>
          </a:stretch>
        </p:blipFill>
        <p:spPr>
          <a:xfrm>
            <a:off x="8679504" y="2746444"/>
            <a:ext cx="3164732" cy="3164732"/>
          </a:xfrm>
          <a:prstGeom prst="rect">
            <a:avLst/>
          </a:prstGeom>
        </p:spPr>
      </p:pic>
      <p:sp>
        <p:nvSpPr>
          <p:cNvPr id="6" name="Content Placeholder 4">
            <a:extLst>
              <a:ext uri="{FF2B5EF4-FFF2-40B4-BE49-F238E27FC236}">
                <a16:creationId xmlns:a16="http://schemas.microsoft.com/office/drawing/2014/main" id="{F8ACD9B8-A48B-48A8-8EF2-1163BC823DF3}"/>
              </a:ext>
            </a:extLst>
          </p:cNvPr>
          <p:cNvSpPr txBox="1">
            <a:spLocks/>
          </p:cNvSpPr>
          <p:nvPr/>
        </p:nvSpPr>
        <p:spPr>
          <a:xfrm>
            <a:off x="838197" y="2529190"/>
            <a:ext cx="9122925" cy="41122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tx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tx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es-us" sz="3000" b="0" i="0" u="none" baseline="0" dirty="0">
                <a:solidFill>
                  <a:schemeClr val="tx2">
                    <a:lumMod val="60000"/>
                    <a:lumOff val="40000"/>
                  </a:schemeClr>
                </a:solidFill>
              </a:rPr>
              <a:t>Realice actividades aeróbicas moderadas por al menos </a:t>
            </a:r>
            <a:r>
              <a:rPr lang="es-us" sz="3000" b="1" i="0" u="none" baseline="0" dirty="0">
                <a:solidFill>
                  <a:schemeClr val="tx2">
                    <a:lumMod val="60000"/>
                    <a:lumOff val="40000"/>
                  </a:schemeClr>
                </a:solidFill>
              </a:rPr>
              <a:t>20-30 minutos</a:t>
            </a:r>
            <a:r>
              <a:rPr lang="es-us" sz="3000" b="0" i="0" u="none" baseline="0" dirty="0">
                <a:solidFill>
                  <a:schemeClr val="tx2">
                    <a:lumMod val="60000"/>
                    <a:lumOff val="40000"/>
                  </a:schemeClr>
                </a:solidFill>
              </a:rPr>
              <a:t> cada día.</a:t>
            </a:r>
          </a:p>
          <a:p>
            <a:pPr marL="796925" lvl="1" indent="-515938" algn="l" rtl="0">
              <a:buFont typeface="Wingdings" panose="05000000000000000000" pitchFamily="2" charset="2"/>
              <a:buChar char="ü"/>
            </a:pPr>
            <a:r>
              <a:rPr lang="es-us" sz="3000" b="0" i="0" u="none" baseline="0" dirty="0">
                <a:solidFill>
                  <a:schemeClr val="bg2">
                    <a:lumMod val="75000"/>
                  </a:schemeClr>
                </a:solidFill>
              </a:rPr>
              <a:t>Yoga, lamas, pilates, caminatas rápidas, natación.</a:t>
            </a:r>
          </a:p>
          <a:p>
            <a:pPr algn="l" rtl="0"/>
            <a:r>
              <a:rPr lang="es-us" sz="3000" b="0" i="0" u="none" baseline="0" dirty="0">
                <a:solidFill>
                  <a:schemeClr val="tx2">
                    <a:lumMod val="60000"/>
                    <a:lumOff val="40000"/>
                  </a:schemeClr>
                </a:solidFill>
              </a:rPr>
              <a:t>Los niños desde el nacimiento hasta los cinco años necesitan </a:t>
            </a:r>
            <a:r>
              <a:rPr lang="es-us" sz="3000" b="1" i="0" u="none" baseline="0" dirty="0">
                <a:solidFill>
                  <a:schemeClr val="tx2">
                    <a:lumMod val="60000"/>
                    <a:lumOff val="40000"/>
                  </a:schemeClr>
                </a:solidFill>
              </a:rPr>
              <a:t>90 minutos</a:t>
            </a:r>
            <a:r>
              <a:rPr lang="es-us" sz="3000" b="0" i="0" u="none" baseline="0" dirty="0">
                <a:solidFill>
                  <a:schemeClr val="tx2">
                    <a:lumMod val="60000"/>
                    <a:lumOff val="40000"/>
                  </a:schemeClr>
                </a:solidFill>
              </a:rPr>
              <a:t> de actividad física al día.</a:t>
            </a:r>
          </a:p>
          <a:p>
            <a:pPr marL="796925" lvl="1" indent="-515938" algn="l" rtl="0">
              <a:buFont typeface="Wingdings" panose="05000000000000000000" pitchFamily="2" charset="2"/>
              <a:buChar char="ü"/>
            </a:pPr>
            <a:endParaRPr lang="es-us" sz="3200" b="1" dirty="0">
              <a:solidFill>
                <a:schemeClr val="bg2">
                  <a:lumMod val="75000"/>
                </a:schemeClr>
              </a:solidFill>
            </a:endParaRPr>
          </a:p>
        </p:txBody>
      </p:sp>
      <p:sp>
        <p:nvSpPr>
          <p:cNvPr id="9" name="Cuadro de texto 10"/>
          <p:cNvSpPr txBox="1"/>
          <p:nvPr/>
        </p:nvSpPr>
        <p:spPr>
          <a:xfrm>
            <a:off x="1614039" y="5895473"/>
            <a:ext cx="2659380" cy="548403"/>
          </a:xfrm>
          <a:prstGeom prst="rect">
            <a:avLst/>
          </a:prstGeom>
          <a:solidFill>
            <a:srgbClr val="D8B5C7"/>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457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6AB7DE-E736-41E8-BA9E-08A32EA44251}"/>
              </a:ext>
            </a:extLst>
          </p:cNvPr>
          <p:cNvSpPr>
            <a:spLocks noGrp="1"/>
          </p:cNvSpPr>
          <p:nvPr>
            <p:ph type="title"/>
          </p:nvPr>
        </p:nvSpPr>
        <p:spPr/>
        <p:txBody>
          <a:bodyPr/>
          <a:lstStyle/>
          <a:p>
            <a:pPr algn="l" rtl="0"/>
            <a:r>
              <a:rPr lang="es-us" b="1" i="0" u="none" baseline="0" dirty="0"/>
              <a:t>Salud bucal</a:t>
            </a:r>
          </a:p>
        </p:txBody>
      </p:sp>
      <p:sp>
        <p:nvSpPr>
          <p:cNvPr id="5" name="Content Placeholder 4">
            <a:extLst>
              <a:ext uri="{FF2B5EF4-FFF2-40B4-BE49-F238E27FC236}">
                <a16:creationId xmlns:a16="http://schemas.microsoft.com/office/drawing/2014/main" id="{C81ED658-9FE5-403E-8182-5CDF26E506DF}"/>
              </a:ext>
            </a:extLst>
          </p:cNvPr>
          <p:cNvSpPr>
            <a:spLocks noGrp="1"/>
          </p:cNvSpPr>
          <p:nvPr>
            <p:ph idx="1"/>
          </p:nvPr>
        </p:nvSpPr>
        <p:spPr>
          <a:xfrm>
            <a:off x="838200" y="1384040"/>
            <a:ext cx="10515600" cy="4696534"/>
          </a:xfrm>
        </p:spPr>
        <p:txBody>
          <a:bodyPr/>
          <a:lstStyle/>
          <a:p>
            <a:pPr marL="0" indent="0" algn="l" rtl="0">
              <a:buNone/>
            </a:pPr>
            <a:r>
              <a:rPr lang="es-us" sz="3500" b="0" i="0" u="none" baseline="0" dirty="0"/>
              <a:t>Cepillarse los dientes y las revisiones regulares con el odontólogo mantienen tanto a usted como a su bebé saludables.</a:t>
            </a:r>
          </a:p>
          <a:p>
            <a:pPr algn="l" rtl="0"/>
            <a:r>
              <a:rPr lang="es-us" sz="2500" b="0" i="0" u="none" baseline="0" dirty="0">
                <a:solidFill>
                  <a:schemeClr val="tx2">
                    <a:lumMod val="60000"/>
                    <a:lumOff val="40000"/>
                  </a:schemeClr>
                </a:solidFill>
              </a:rPr>
              <a:t>Visite al odontólogo cada 6 meses y siga haciéndolo cuando esté embarazada.</a:t>
            </a:r>
          </a:p>
          <a:p>
            <a:pPr algn="l" rtl="0"/>
            <a:r>
              <a:rPr lang="es-us" sz="2500" b="0" i="0" u="none" baseline="0" dirty="0">
                <a:solidFill>
                  <a:schemeClr val="tx2">
                    <a:lumMod val="60000"/>
                    <a:lumOff val="40000"/>
                  </a:schemeClr>
                </a:solidFill>
              </a:rPr>
              <a:t>Cepíllese dos veces al día.</a:t>
            </a:r>
          </a:p>
          <a:p>
            <a:pPr algn="l" rtl="0"/>
            <a:r>
              <a:rPr lang="es-us" sz="2500" b="0" i="0" u="none" baseline="0" dirty="0">
                <a:solidFill>
                  <a:schemeClr val="tx2">
                    <a:lumMod val="60000"/>
                    <a:lumOff val="40000"/>
                  </a:schemeClr>
                </a:solidFill>
              </a:rPr>
              <a:t>Utilice hilo dental una vez al día.</a:t>
            </a:r>
          </a:p>
        </p:txBody>
      </p:sp>
      <p:pic>
        <p:nvPicPr>
          <p:cNvPr id="7" name="Picture 6" descr="Shape&#10;&#10;Description automatically generated with low confidence">
            <a:extLst>
              <a:ext uri="{FF2B5EF4-FFF2-40B4-BE49-F238E27FC236}">
                <a16:creationId xmlns:a16="http://schemas.microsoft.com/office/drawing/2014/main" id="{6C9F7F31-B348-42BC-B813-E071CE5B6174}"/>
              </a:ext>
            </a:extLst>
          </p:cNvPr>
          <p:cNvPicPr>
            <a:picLocks noChangeAspect="1"/>
          </p:cNvPicPr>
          <p:nvPr/>
        </p:nvPicPr>
        <p:blipFill>
          <a:blip r:embed="rId3">
            <a:duotone>
              <a:schemeClr val="accent4">
                <a:shade val="45000"/>
                <a:satMod val="135000"/>
              </a:schemeClr>
              <a:prstClr val="white"/>
            </a:duotone>
          </a:blip>
          <a:stretch>
            <a:fillRect/>
          </a:stretch>
        </p:blipFill>
        <p:spPr>
          <a:xfrm>
            <a:off x="9788792" y="3732307"/>
            <a:ext cx="2183724" cy="2183724"/>
          </a:xfrm>
          <a:prstGeom prst="rect">
            <a:avLst/>
          </a:prstGeom>
        </p:spPr>
      </p:pic>
      <p:sp>
        <p:nvSpPr>
          <p:cNvPr id="2" name="Arrow: Right 1">
            <a:extLst>
              <a:ext uri="{FF2B5EF4-FFF2-40B4-BE49-F238E27FC236}">
                <a16:creationId xmlns:a16="http://schemas.microsoft.com/office/drawing/2014/main" id="{EA1E17CD-5E2B-40B9-9BB6-870BB5F1E9E9}"/>
              </a:ext>
            </a:extLst>
          </p:cNvPr>
          <p:cNvSpPr/>
          <p:nvPr/>
        </p:nvSpPr>
        <p:spPr>
          <a:xfrm>
            <a:off x="1018890" y="4161388"/>
            <a:ext cx="8589212" cy="1325562"/>
          </a:xfrm>
          <a:prstGeom prst="rightArrow">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us" sz="2200" b="0" i="0" u="none" baseline="0" dirty="0"/>
              <a:t>¡Su bebé deberá ser revisado por un odontólogo en su primer cumpleaños (o cuando le salga su primer diente)!</a:t>
            </a:r>
          </a:p>
        </p:txBody>
      </p:sp>
      <p:sp>
        <p:nvSpPr>
          <p:cNvPr id="8" name="Cuadro de texto 10"/>
          <p:cNvSpPr txBox="1"/>
          <p:nvPr/>
        </p:nvSpPr>
        <p:spPr>
          <a:xfrm>
            <a:off x="1614039" y="5895473"/>
            <a:ext cx="2659380" cy="548403"/>
          </a:xfrm>
          <a:prstGeom prst="rect">
            <a:avLst/>
          </a:prstGeom>
          <a:solidFill>
            <a:srgbClr val="D8B5C7"/>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1076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6AB7DE-E736-41E8-BA9E-08A32EA44251}"/>
              </a:ext>
            </a:extLst>
          </p:cNvPr>
          <p:cNvSpPr>
            <a:spLocks noGrp="1"/>
          </p:cNvSpPr>
          <p:nvPr>
            <p:ph type="title"/>
          </p:nvPr>
        </p:nvSpPr>
        <p:spPr/>
        <p:txBody>
          <a:bodyPr/>
          <a:lstStyle/>
          <a:p>
            <a:pPr algn="l" rtl="0"/>
            <a:r>
              <a:rPr lang="es-us" b="1" i="0" u="none" baseline="0" dirty="0"/>
              <a:t>Recursos para apoyarla</a:t>
            </a:r>
          </a:p>
        </p:txBody>
      </p:sp>
      <p:sp>
        <p:nvSpPr>
          <p:cNvPr id="2" name="Rectangle: Rounded Corners 1">
            <a:extLst>
              <a:ext uri="{FF2B5EF4-FFF2-40B4-BE49-F238E27FC236}">
                <a16:creationId xmlns:a16="http://schemas.microsoft.com/office/drawing/2014/main" id="{E37C63E1-27FF-43C2-AD5C-6D1053E4D373}"/>
              </a:ext>
            </a:extLst>
          </p:cNvPr>
          <p:cNvSpPr/>
          <p:nvPr/>
        </p:nvSpPr>
        <p:spPr>
          <a:xfrm>
            <a:off x="838200" y="4333628"/>
            <a:ext cx="10515600" cy="86676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us" sz="3100" b="0" i="0" u="none" baseline="0" dirty="0"/>
              <a:t>Para encontrar otros recursos cerca de usted, llame al 2-1-1.</a:t>
            </a:r>
          </a:p>
        </p:txBody>
      </p:sp>
      <p:graphicFrame>
        <p:nvGraphicFramePr>
          <p:cNvPr id="3" name="Table 6">
            <a:extLst>
              <a:ext uri="{FF2B5EF4-FFF2-40B4-BE49-F238E27FC236}">
                <a16:creationId xmlns:a16="http://schemas.microsoft.com/office/drawing/2014/main" id="{B6B8A751-9FA6-4378-B4C1-992A6516F0D4}"/>
              </a:ext>
            </a:extLst>
          </p:cNvPr>
          <p:cNvGraphicFramePr>
            <a:graphicFrameLocks noGrp="1"/>
          </p:cNvGraphicFramePr>
          <p:nvPr>
            <p:extLst>
              <p:ext uri="{D42A27DB-BD31-4B8C-83A1-F6EECF244321}">
                <p14:modId xmlns:p14="http://schemas.microsoft.com/office/powerpoint/2010/main" val="750923601"/>
              </p:ext>
            </p:extLst>
          </p:nvPr>
        </p:nvGraphicFramePr>
        <p:xfrm>
          <a:off x="985734" y="1960608"/>
          <a:ext cx="10368066" cy="2464042"/>
        </p:xfrm>
        <a:graphic>
          <a:graphicData uri="http://schemas.openxmlformats.org/drawingml/2006/table">
            <a:tbl>
              <a:tblPr firstRow="1" bandRow="1">
                <a:tableStyleId>{D27102A9-8310-4765-A935-A1911B00CA55}</a:tableStyleId>
              </a:tblPr>
              <a:tblGrid>
                <a:gridCol w="4336074">
                  <a:extLst>
                    <a:ext uri="{9D8B030D-6E8A-4147-A177-3AD203B41FA5}">
                      <a16:colId xmlns:a16="http://schemas.microsoft.com/office/drawing/2014/main" val="689444012"/>
                    </a:ext>
                  </a:extLst>
                </a:gridCol>
                <a:gridCol w="6031992">
                  <a:extLst>
                    <a:ext uri="{9D8B030D-6E8A-4147-A177-3AD203B41FA5}">
                      <a16:colId xmlns:a16="http://schemas.microsoft.com/office/drawing/2014/main" val="239669237"/>
                    </a:ext>
                  </a:extLst>
                </a:gridCol>
              </a:tblGrid>
              <a:tr h="705857">
                <a:tc>
                  <a:txBody>
                    <a:bodyPr/>
                    <a:lstStyle/>
                    <a:p>
                      <a:pPr algn="l" rtl="0"/>
                      <a:r>
                        <a:rPr lang="es-us" sz="3200" b="1" i="0" u="none" baseline="0" dirty="0"/>
                        <a:t>WIC del SBC</a:t>
                      </a:r>
                    </a:p>
                  </a:txBody>
                  <a:tcPr/>
                </a:tc>
                <a:tc>
                  <a:txBody>
                    <a:bodyPr/>
                    <a:lstStyle/>
                    <a:p>
                      <a:pPr algn="l" rtl="0"/>
                      <a:r>
                        <a:rPr lang="es-us" sz="3200" b="0" i="0" u="none" baseline="0" dirty="0"/>
                        <a:t> 1-800-472-2321</a:t>
                      </a:r>
                    </a:p>
                  </a:txBody>
                  <a:tcPr/>
                </a:tc>
                <a:extLst>
                  <a:ext uri="{0D108BD9-81ED-4DB2-BD59-A6C34878D82A}">
                    <a16:rowId xmlns:a16="http://schemas.microsoft.com/office/drawing/2014/main" val="993318712"/>
                  </a:ext>
                </a:extLst>
              </a:tr>
              <a:tr h="705857">
                <a:tc>
                  <a:txBody>
                    <a:bodyPr/>
                    <a:lstStyle/>
                    <a:p>
                      <a:pPr algn="l" rtl="0"/>
                      <a:r>
                        <a:rPr lang="es-us" sz="3200" b="1" i="0" u="none" baseline="0" dirty="0"/>
                        <a:t>Programa de Nutrición del SBC</a:t>
                      </a:r>
                    </a:p>
                  </a:txBody>
                  <a:tcPr/>
                </a:tc>
                <a:tc>
                  <a:txBody>
                    <a:bodyPr/>
                    <a:lstStyle/>
                    <a:p>
                      <a:pPr algn="l" rtl="0"/>
                      <a:r>
                        <a:rPr lang="es-us" sz="3200" b="0" i="0" u="none" baseline="0" dirty="0"/>
                        <a:t>909-388-5650</a:t>
                      </a:r>
                    </a:p>
                  </a:txBody>
                  <a:tcPr/>
                </a:tc>
                <a:extLst>
                  <a:ext uri="{0D108BD9-81ED-4DB2-BD59-A6C34878D82A}">
                    <a16:rowId xmlns:a16="http://schemas.microsoft.com/office/drawing/2014/main" val="1408448215"/>
                  </a:ext>
                </a:extLst>
              </a:tr>
              <a:tr h="691385">
                <a:tc>
                  <a:txBody>
                    <a:bodyPr/>
                    <a:lstStyle/>
                    <a:p>
                      <a:pPr algn="l" rtl="0"/>
                      <a:r>
                        <a:rPr lang="es-us" sz="3200" b="1" i="0" u="none" baseline="0" dirty="0"/>
                        <a:t>Smile SBC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us" sz="3200" b="0" i="0" u="none" baseline="0" dirty="0"/>
                        <a:t>909-387-6584 o en </a:t>
                      </a:r>
                      <a:r>
                        <a:rPr lang="es-us" sz="3200" b="0" i="0" u="none" baseline="0" dirty="0">
                          <a:hlinkClick r:id="rId3"/>
                        </a:rPr>
                        <a:t>smilesbc.org</a:t>
                      </a:r>
                      <a:endParaRPr lang="es-us" sz="3200" dirty="0"/>
                    </a:p>
                  </a:txBody>
                  <a:tcPr/>
                </a:tc>
                <a:extLst>
                  <a:ext uri="{0D108BD9-81ED-4DB2-BD59-A6C34878D82A}">
                    <a16:rowId xmlns:a16="http://schemas.microsoft.com/office/drawing/2014/main" val="456179915"/>
                  </a:ext>
                </a:extLst>
              </a:tr>
            </a:tbl>
          </a:graphicData>
        </a:graphic>
      </p:graphicFrame>
      <p:sp>
        <p:nvSpPr>
          <p:cNvPr id="6" name="Cuadro de texto 10"/>
          <p:cNvSpPr txBox="1"/>
          <p:nvPr/>
        </p:nvSpPr>
        <p:spPr>
          <a:xfrm>
            <a:off x="1614039" y="5895473"/>
            <a:ext cx="2659380" cy="548403"/>
          </a:xfrm>
          <a:prstGeom prst="rect">
            <a:avLst/>
          </a:prstGeom>
          <a:solidFill>
            <a:srgbClr val="D8B5C7"/>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3292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p:txBody>
          <a:bodyPr/>
          <a:lstStyle/>
          <a:p>
            <a:pPr algn="l" rtl="0"/>
            <a:r>
              <a:rPr lang="es-us" b="1" i="0" u="none" baseline="0" dirty="0"/>
              <a:t>Conversemos...</a:t>
            </a:r>
          </a:p>
        </p:txBody>
      </p:sp>
      <p:sp>
        <p:nvSpPr>
          <p:cNvPr id="6" name="Title 3">
            <a:extLst>
              <a:ext uri="{FF2B5EF4-FFF2-40B4-BE49-F238E27FC236}">
                <a16:creationId xmlns:a16="http://schemas.microsoft.com/office/drawing/2014/main" id="{6AC7DF05-A8B8-4053-994E-0ABFE61D9E7D}"/>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rtl="0"/>
            <a:r>
              <a:rPr lang="es-us" sz="9400" b="1" i="0" u="none" baseline="0" dirty="0">
                <a:solidFill>
                  <a:schemeClr val="tx1"/>
                </a:solidFill>
              </a:rPr>
              <a:t>Salud integral del cuerpo</a:t>
            </a:r>
          </a:p>
        </p:txBody>
      </p:sp>
      <p:sp>
        <p:nvSpPr>
          <p:cNvPr id="7" name="Cuadro de texto 10"/>
          <p:cNvSpPr txBox="1"/>
          <p:nvPr/>
        </p:nvSpPr>
        <p:spPr>
          <a:xfrm>
            <a:off x="1614039" y="5895473"/>
            <a:ext cx="2659380" cy="548403"/>
          </a:xfrm>
          <a:prstGeom prst="rect">
            <a:avLst/>
          </a:prstGeom>
          <a:solidFill>
            <a:schemeClr val="tx1"/>
          </a:solidFill>
          <a:ln w="6350">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s-419" sz="14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Red de Salud Maternal del Condado de San Bernardino </a:t>
            </a:r>
            <a:endParaRPr lang="es-419"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4850690"/>
      </p:ext>
    </p:extLst>
  </p:cSld>
  <p:clrMapOvr>
    <a:masterClrMapping/>
  </p:clrMapOvr>
</p:sld>
</file>

<file path=ppt/theme/theme1.xml><?xml version="1.0" encoding="utf-8"?>
<a:theme xmlns:a="http://schemas.openxmlformats.org/drawingml/2006/main" name="MHN">
  <a:themeElements>
    <a:clrScheme name="Custom 220">
      <a:dk1>
        <a:sysClr val="windowText" lastClr="000000"/>
      </a:dk1>
      <a:lt1>
        <a:sysClr val="window" lastClr="FFFFFF"/>
      </a:lt1>
      <a:dk2>
        <a:srgbClr val="954F72"/>
      </a:dk2>
      <a:lt2>
        <a:srgbClr val="E7E6E6"/>
      </a:lt2>
      <a:accent1>
        <a:srgbClr val="034A90"/>
      </a:accent1>
      <a:accent2>
        <a:srgbClr val="595959"/>
      </a:accent2>
      <a:accent3>
        <a:srgbClr val="538135"/>
      </a:accent3>
      <a:accent4>
        <a:srgbClr val="954F72"/>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D6FFDD1A96ED40918A9A3D826F5EDA" ma:contentTypeVersion="13" ma:contentTypeDescription="Create a new document." ma:contentTypeScope="" ma:versionID="f534a70680267b4327d3634818f65ce9">
  <xsd:schema xmlns:xsd="http://www.w3.org/2001/XMLSchema" xmlns:xs="http://www.w3.org/2001/XMLSchema" xmlns:p="http://schemas.microsoft.com/office/2006/metadata/properties" xmlns:ns2="dda31852-0824-4e9a-b702-9c57543736b3" xmlns:ns3="887d5c03-7ef8-44a5-84bc-0b2768140d17" targetNamespace="http://schemas.microsoft.com/office/2006/metadata/properties" ma:root="true" ma:fieldsID="625d41c96e4d9d926b817417ce339a03" ns2:_="" ns3:_="">
    <xsd:import namespace="dda31852-0824-4e9a-b702-9c57543736b3"/>
    <xsd:import namespace="887d5c03-7ef8-44a5-84bc-0b2768140d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a31852-0824-4e9a-b702-9c57543736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7d5c03-7ef8-44a5-84bc-0b2768140d1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C04A92-8ED2-4F35-8114-08EF18AB4A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a31852-0824-4e9a-b702-9c57543736b3"/>
    <ds:schemaRef ds:uri="887d5c03-7ef8-44a5-84bc-0b2768140d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B2D6F66-3E02-4C18-8D6C-C9343BB7460F}">
  <ds:schemaRefs>
    <ds:schemaRef ds:uri="http://schemas.microsoft.com/sharepoint/v3/contenttype/forms"/>
  </ds:schemaRefs>
</ds:datastoreItem>
</file>

<file path=customXml/itemProps3.xml><?xml version="1.0" encoding="utf-8"?>
<ds:datastoreItem xmlns:ds="http://schemas.openxmlformats.org/officeDocument/2006/customXml" ds:itemID="{60BEB1A3-CFB7-4BCF-91F2-9C0587EEC5A9}">
  <ds:schemaRefs>
    <ds:schemaRef ds:uri="http://schemas.microsoft.com/office/2006/metadata/properties"/>
    <ds:schemaRef ds:uri="http://schemas.microsoft.com/office/2006/documentManagement/types"/>
    <ds:schemaRef ds:uri="http://purl.org/dc/dcmitype/"/>
    <ds:schemaRef ds:uri="http://schemas.microsoft.com/office/infopath/2007/PartnerControls"/>
    <ds:schemaRef ds:uri="http://purl.org/dc/elements/1.1/"/>
    <ds:schemaRef ds:uri="http://www.w3.org/XML/1998/namespace"/>
    <ds:schemaRef ds:uri="http://purl.org/dc/terms/"/>
    <ds:schemaRef ds:uri="887d5c03-7ef8-44a5-84bc-0b2768140d17"/>
    <ds:schemaRef ds:uri="dda31852-0824-4e9a-b702-9c57543736b3"/>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MHN</Template>
  <TotalTime>375</TotalTime>
  <Words>2565</Words>
  <Application>Microsoft Office PowerPoint</Application>
  <PresentationFormat>Panorámica</PresentationFormat>
  <Paragraphs>193</Paragraphs>
  <Slides>14</Slides>
  <Notes>14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14</vt:i4>
      </vt:variant>
    </vt:vector>
  </HeadingPairs>
  <TitlesOfParts>
    <vt:vector size="22" baseType="lpstr">
      <vt:lpstr>Helvetica Neue</vt:lpstr>
      <vt:lpstr>Arial</vt:lpstr>
      <vt:lpstr>Calibri</vt:lpstr>
      <vt:lpstr>Franklin Gothic Demi</vt:lpstr>
      <vt:lpstr>Palatino Linotype</vt:lpstr>
      <vt:lpstr>Times New Roman</vt:lpstr>
      <vt:lpstr>Wingdings</vt:lpstr>
      <vt:lpstr>MHN</vt:lpstr>
      <vt:lpstr>Salud integral del cuerpo durante y después del embarazo</vt:lpstr>
      <vt:lpstr>Le damos la bienvenida</vt:lpstr>
      <vt:lpstr>Al final de nuestro tiempo juntos, usted habrá aprendido sobre...</vt:lpstr>
      <vt:lpstr>3 cosas que necesita saber</vt:lpstr>
      <vt:lpstr>Nutrición y prevención de enfermedades</vt:lpstr>
      <vt:lpstr>Actividad física</vt:lpstr>
      <vt:lpstr>Salud bucal</vt:lpstr>
      <vt:lpstr>Recursos para apoyarla</vt:lpstr>
      <vt:lpstr>Conversemos...</vt:lpstr>
      <vt:lpstr>Piense – Participe – Comparta</vt:lpstr>
      <vt:lpstr>Discusión grupal</vt:lpstr>
      <vt:lpstr>Reflexión personal</vt:lpstr>
      <vt:lpstr>¿Preguntas?</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Translated by The Spanish Group LLC: A Document Translation Service https://www.thespanishgroup.org</dc:creator>
  <cp:lastModifiedBy>Maria Benitez</cp:lastModifiedBy>
  <cp:revision>22</cp:revision>
  <dcterms:created xsi:type="dcterms:W3CDTF">2021-03-25T16:45:16Z</dcterms:created>
  <dcterms:modified xsi:type="dcterms:W3CDTF">2021-10-06T17:09:14Z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0x01010026D6FFDD1A96ED40918A9A3D826F5EDA</vt:lpwstr>
  </property>
</Properties>
</file>