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  <p:sldMasterId id="2147483674" r:id="rId5"/>
  </p:sldMasterIdLst>
  <p:notesMasterIdLst>
    <p:notesMasterId r:id="rId20"/>
  </p:notesMasterIdLst>
  <p:sldIdLst>
    <p:sldId id="256" r:id="rId6"/>
    <p:sldId id="257" r:id="rId7"/>
    <p:sldId id="273" r:id="rId8"/>
    <p:sldId id="272" r:id="rId9"/>
    <p:sldId id="276" r:id="rId10"/>
    <p:sldId id="282" r:id="rId11"/>
    <p:sldId id="279" r:id="rId12"/>
    <p:sldId id="267" r:id="rId13"/>
    <p:sldId id="268" r:id="rId14"/>
    <p:sldId id="269" r:id="rId15"/>
    <p:sldId id="270" r:id="rId16"/>
    <p:sldId id="271" r:id="rId17"/>
    <p:sldId id="260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473006-062C-2ADA-60BE-D79940C1E87D}" name="Kim Hopkinson" initials="KH" userId="S::Khopkinson@socialent.onmicrosoft.com::d8f7c031-b782-42c5-bcda-74c4ef79cbdf" providerId="AD"/>
  <p188:author id="{672C6CD0-F5B6-93DD-AB8A-9B30CCB75ACD}" name="Lisa Watson" initials="LW" userId="S::lwatson@socialent.onmicrosoft.com::27d80bf5-d0db-4f57-b9cf-c335a6815b2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rynanne Powell" initials="KP" lastIdx="1" clrIdx="0">
    <p:extLst>
      <p:ext uri="{19B8F6BF-5375-455C-9EA6-DF929625EA0E}">
        <p15:presenceInfo xmlns:p15="http://schemas.microsoft.com/office/powerpoint/2012/main" userId="S::Kpowell@socialent.onmicrosoft.com::2b8ac1fc-e5e4-4cc9-b391-42a00bbeb6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6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E24833-FEF1-4720-91D5-0A645860355C}" v="1" dt="2022-06-06T19:07:13.8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2857" autoAdjust="0"/>
  </p:normalViewPr>
  <p:slideViewPr>
    <p:cSldViewPr snapToGrid="0">
      <p:cViewPr varScale="1">
        <p:scale>
          <a:sx n="60" d="100"/>
          <a:sy n="60" d="100"/>
        </p:scale>
        <p:origin x="108" y="-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ED0554-33DA-420A-A1FB-55B97000B999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C2B073F-6F7A-41AE-A425-5BF1EEB52EDC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s-ES" dirty="0">
              <a:solidFill>
                <a:schemeClr val="tx2">
                  <a:lumMod val="75000"/>
                </a:schemeClr>
              </a:solidFill>
            </a:rPr>
            <a:t>Persona(s) de apoyo que desea en la sala</a:t>
          </a:r>
          <a:endParaRPr lang="en-US" dirty="0">
            <a:solidFill>
              <a:schemeClr val="tx2">
                <a:lumMod val="75000"/>
              </a:schemeClr>
            </a:solidFill>
          </a:endParaRPr>
        </a:p>
      </dgm:t>
    </dgm:pt>
    <dgm:pt modelId="{1B51BD15-9DC2-450A-A0ED-12521529FDF1}" type="parTrans" cxnId="{48679B87-98D7-4A13-83C7-E4032B185712}">
      <dgm:prSet/>
      <dgm:spPr/>
      <dgm:t>
        <a:bodyPr/>
        <a:lstStyle/>
        <a:p>
          <a:pPr algn="l"/>
          <a:endParaRPr lang="en-US"/>
        </a:p>
      </dgm:t>
    </dgm:pt>
    <dgm:pt modelId="{43567B62-BA80-4E1D-8D1B-A506D392B32F}" type="sibTrans" cxnId="{48679B87-98D7-4A13-83C7-E4032B185712}">
      <dgm:prSet/>
      <dgm:spPr/>
      <dgm:t>
        <a:bodyPr/>
        <a:lstStyle/>
        <a:p>
          <a:pPr algn="l"/>
          <a:endParaRPr lang="en-US"/>
        </a:p>
      </dgm:t>
    </dgm:pt>
    <dgm:pt modelId="{F2F2685B-6381-49A5-B4D4-44799F034C99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s-ES" dirty="0">
              <a:solidFill>
                <a:schemeClr val="tx2">
                  <a:lumMod val="75000"/>
                </a:schemeClr>
              </a:solidFill>
            </a:rPr>
            <a:t>Música, iluminación, masaje</a:t>
          </a:r>
          <a:endParaRPr lang="en-US" dirty="0">
            <a:solidFill>
              <a:schemeClr val="tx2">
                <a:lumMod val="75000"/>
              </a:schemeClr>
            </a:solidFill>
          </a:endParaRPr>
        </a:p>
      </dgm:t>
    </dgm:pt>
    <dgm:pt modelId="{E26268E8-5CFB-480A-926E-9486766A9260}" type="parTrans" cxnId="{C81B8C01-0B82-4227-B81E-6FF988127F8E}">
      <dgm:prSet/>
      <dgm:spPr/>
      <dgm:t>
        <a:bodyPr/>
        <a:lstStyle/>
        <a:p>
          <a:pPr algn="l"/>
          <a:endParaRPr lang="en-US"/>
        </a:p>
      </dgm:t>
    </dgm:pt>
    <dgm:pt modelId="{704F021D-5664-4BCC-9B90-8AB64B799F8F}" type="sibTrans" cxnId="{C81B8C01-0B82-4227-B81E-6FF988127F8E}">
      <dgm:prSet/>
      <dgm:spPr/>
      <dgm:t>
        <a:bodyPr/>
        <a:lstStyle/>
        <a:p>
          <a:pPr algn="l"/>
          <a:endParaRPr lang="en-US"/>
        </a:p>
      </dgm:t>
    </dgm:pt>
    <dgm:pt modelId="{F3218CEF-4867-4848-9454-B49472CA1879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s-ES" dirty="0">
              <a:solidFill>
                <a:schemeClr val="tx2">
                  <a:lumMod val="75000"/>
                </a:schemeClr>
              </a:solidFill>
            </a:rPr>
            <a:t>Intervenciones que pueden afectar su movimiento</a:t>
          </a:r>
          <a:endParaRPr lang="en-US" dirty="0">
            <a:solidFill>
              <a:schemeClr val="tx2">
                <a:lumMod val="75000"/>
              </a:schemeClr>
            </a:solidFill>
          </a:endParaRPr>
        </a:p>
      </dgm:t>
    </dgm:pt>
    <dgm:pt modelId="{8A0C1DBC-7F23-4AC5-AE95-85276DC07C07}" type="parTrans" cxnId="{4C955BBD-9911-46B5-9EFF-622CE5B03E32}">
      <dgm:prSet/>
      <dgm:spPr/>
      <dgm:t>
        <a:bodyPr/>
        <a:lstStyle/>
        <a:p>
          <a:pPr algn="l"/>
          <a:endParaRPr lang="en-US"/>
        </a:p>
      </dgm:t>
    </dgm:pt>
    <dgm:pt modelId="{B4EB221F-A37F-4626-B12E-2BFADEA7DFA2}" type="sibTrans" cxnId="{4C955BBD-9911-46B5-9EFF-622CE5B03E32}">
      <dgm:prSet/>
      <dgm:spPr/>
      <dgm:t>
        <a:bodyPr/>
        <a:lstStyle/>
        <a:p>
          <a:pPr algn="l"/>
          <a:endParaRPr lang="en-US"/>
        </a:p>
      </dgm:t>
    </dgm:pt>
    <dgm:pt modelId="{B6993D5B-07A3-409E-A85A-652D519E7B9D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s-ES" dirty="0">
              <a:solidFill>
                <a:schemeClr val="tx2">
                  <a:lumMod val="75000"/>
                </a:schemeClr>
              </a:solidFill>
            </a:rPr>
            <a:t>Dar a luz en una bañera o utilizar accesorios para el parto</a:t>
          </a:r>
          <a:endParaRPr lang="en-US" dirty="0">
            <a:solidFill>
              <a:schemeClr val="tx2">
                <a:lumMod val="75000"/>
              </a:schemeClr>
            </a:solidFill>
          </a:endParaRPr>
        </a:p>
      </dgm:t>
    </dgm:pt>
    <dgm:pt modelId="{84172374-168E-48C9-BAB1-223E2F8E3013}" type="parTrans" cxnId="{3C3FC6DC-A297-45E1-84E0-2D8D5B940303}">
      <dgm:prSet/>
      <dgm:spPr/>
      <dgm:t>
        <a:bodyPr/>
        <a:lstStyle/>
        <a:p>
          <a:pPr algn="l"/>
          <a:endParaRPr lang="en-US"/>
        </a:p>
      </dgm:t>
    </dgm:pt>
    <dgm:pt modelId="{11FAB079-7E03-4234-B118-29A4B1111D15}" type="sibTrans" cxnId="{3C3FC6DC-A297-45E1-84E0-2D8D5B940303}">
      <dgm:prSet/>
      <dgm:spPr/>
      <dgm:t>
        <a:bodyPr/>
        <a:lstStyle/>
        <a:p>
          <a:pPr algn="l"/>
          <a:endParaRPr lang="en-US"/>
        </a:p>
      </dgm:t>
    </dgm:pt>
    <dgm:pt modelId="{F4CD0941-1359-4EA1-96A7-D60AF2C1580A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s-ES" dirty="0">
              <a:solidFill>
                <a:schemeClr val="tx2">
                  <a:lumMod val="75000"/>
                </a:schemeClr>
              </a:solidFill>
            </a:rPr>
            <a:t>Posiciones en las que puede querer dar a luz</a:t>
          </a:r>
          <a:endParaRPr lang="en-US" dirty="0">
            <a:solidFill>
              <a:schemeClr val="tx2">
                <a:lumMod val="75000"/>
              </a:schemeClr>
            </a:solidFill>
          </a:endParaRPr>
        </a:p>
      </dgm:t>
    </dgm:pt>
    <dgm:pt modelId="{45C7A858-D4F4-4FA7-A285-BFFAA187EE08}" type="parTrans" cxnId="{E5574618-A993-4FDF-B1EC-C15308DC4946}">
      <dgm:prSet/>
      <dgm:spPr/>
      <dgm:t>
        <a:bodyPr/>
        <a:lstStyle/>
        <a:p>
          <a:pPr algn="l"/>
          <a:endParaRPr lang="en-US"/>
        </a:p>
      </dgm:t>
    </dgm:pt>
    <dgm:pt modelId="{228DC3CB-2D48-4A64-B34E-4EC5E25079D9}" type="sibTrans" cxnId="{E5574618-A993-4FDF-B1EC-C15308DC4946}">
      <dgm:prSet/>
      <dgm:spPr/>
      <dgm:t>
        <a:bodyPr/>
        <a:lstStyle/>
        <a:p>
          <a:pPr algn="l"/>
          <a:endParaRPr lang="en-US"/>
        </a:p>
      </dgm:t>
    </dgm:pt>
    <dgm:pt modelId="{4BB3CA9D-0807-47C0-8EB9-B3F470D4D531}" type="pres">
      <dgm:prSet presAssocID="{0DED0554-33DA-420A-A1FB-55B97000B9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C3FBC2-3D2D-4C92-B85E-CC37DBA3AF2C}" type="pres">
      <dgm:prSet presAssocID="{0C2B073F-6F7A-41AE-A425-5BF1EEB52ED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B58C87-EBF9-4A34-BB40-344B28E682BB}" type="pres">
      <dgm:prSet presAssocID="{43567B62-BA80-4E1D-8D1B-A506D392B32F}" presName="spacer" presStyleCnt="0"/>
      <dgm:spPr/>
    </dgm:pt>
    <dgm:pt modelId="{C8980D89-7278-422B-AB2D-7E65D1BCAA91}" type="pres">
      <dgm:prSet presAssocID="{F2F2685B-6381-49A5-B4D4-44799F034C9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3445AB-7F88-4933-8C7B-E6594D03B4E3}" type="pres">
      <dgm:prSet presAssocID="{704F021D-5664-4BCC-9B90-8AB64B799F8F}" presName="spacer" presStyleCnt="0"/>
      <dgm:spPr/>
    </dgm:pt>
    <dgm:pt modelId="{D8603F20-48BC-40BA-AFA6-53E2368AB261}" type="pres">
      <dgm:prSet presAssocID="{F3218CEF-4867-4848-9454-B49472CA187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8252A-975D-4928-9258-ED47454118BC}" type="pres">
      <dgm:prSet presAssocID="{B4EB221F-A37F-4626-B12E-2BFADEA7DFA2}" presName="spacer" presStyleCnt="0"/>
      <dgm:spPr/>
    </dgm:pt>
    <dgm:pt modelId="{F079E66E-A59F-44B1-B86D-C06BB13BA88E}" type="pres">
      <dgm:prSet presAssocID="{B6993D5B-07A3-409E-A85A-652D519E7B9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D47AE-A43C-4117-AF5F-16AFC023EDD8}" type="pres">
      <dgm:prSet presAssocID="{11FAB079-7E03-4234-B118-29A4B1111D15}" presName="spacer" presStyleCnt="0"/>
      <dgm:spPr/>
    </dgm:pt>
    <dgm:pt modelId="{0095B381-7D14-4D0D-861F-5E4DFEC0FDC7}" type="pres">
      <dgm:prSet presAssocID="{F4CD0941-1359-4EA1-96A7-D60AF2C1580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52D034-C876-4A50-8A9B-DC85B8F480F0}" type="presOf" srcId="{F4CD0941-1359-4EA1-96A7-D60AF2C1580A}" destId="{0095B381-7D14-4D0D-861F-5E4DFEC0FDC7}" srcOrd="0" destOrd="0" presId="urn:microsoft.com/office/officeart/2005/8/layout/vList2"/>
    <dgm:cxn modelId="{48679B87-98D7-4A13-83C7-E4032B185712}" srcId="{0DED0554-33DA-420A-A1FB-55B97000B999}" destId="{0C2B073F-6F7A-41AE-A425-5BF1EEB52EDC}" srcOrd="0" destOrd="0" parTransId="{1B51BD15-9DC2-450A-A0ED-12521529FDF1}" sibTransId="{43567B62-BA80-4E1D-8D1B-A506D392B32F}"/>
    <dgm:cxn modelId="{4C955BBD-9911-46B5-9EFF-622CE5B03E32}" srcId="{0DED0554-33DA-420A-A1FB-55B97000B999}" destId="{F3218CEF-4867-4848-9454-B49472CA1879}" srcOrd="2" destOrd="0" parTransId="{8A0C1DBC-7F23-4AC5-AE95-85276DC07C07}" sibTransId="{B4EB221F-A37F-4626-B12E-2BFADEA7DFA2}"/>
    <dgm:cxn modelId="{22BEB6C4-CABD-4636-AB64-FB69DA7ED562}" type="presOf" srcId="{0DED0554-33DA-420A-A1FB-55B97000B999}" destId="{4BB3CA9D-0807-47C0-8EB9-B3F470D4D531}" srcOrd="0" destOrd="0" presId="urn:microsoft.com/office/officeart/2005/8/layout/vList2"/>
    <dgm:cxn modelId="{3C3FC6DC-A297-45E1-84E0-2D8D5B940303}" srcId="{0DED0554-33DA-420A-A1FB-55B97000B999}" destId="{B6993D5B-07A3-409E-A85A-652D519E7B9D}" srcOrd="3" destOrd="0" parTransId="{84172374-168E-48C9-BAB1-223E2F8E3013}" sibTransId="{11FAB079-7E03-4234-B118-29A4B1111D15}"/>
    <dgm:cxn modelId="{C81B8C01-0B82-4227-B81E-6FF988127F8E}" srcId="{0DED0554-33DA-420A-A1FB-55B97000B999}" destId="{F2F2685B-6381-49A5-B4D4-44799F034C99}" srcOrd="1" destOrd="0" parTransId="{E26268E8-5CFB-480A-926E-9486766A9260}" sibTransId="{704F021D-5664-4BCC-9B90-8AB64B799F8F}"/>
    <dgm:cxn modelId="{7EC0A757-A52F-4AEB-925A-87F19421C8C2}" type="presOf" srcId="{B6993D5B-07A3-409E-A85A-652D519E7B9D}" destId="{F079E66E-A59F-44B1-B86D-C06BB13BA88E}" srcOrd="0" destOrd="0" presId="urn:microsoft.com/office/officeart/2005/8/layout/vList2"/>
    <dgm:cxn modelId="{E5574618-A993-4FDF-B1EC-C15308DC4946}" srcId="{0DED0554-33DA-420A-A1FB-55B97000B999}" destId="{F4CD0941-1359-4EA1-96A7-D60AF2C1580A}" srcOrd="4" destOrd="0" parTransId="{45C7A858-D4F4-4FA7-A285-BFFAA187EE08}" sibTransId="{228DC3CB-2D48-4A64-B34E-4EC5E25079D9}"/>
    <dgm:cxn modelId="{B5CD8629-43D9-4F5D-BA93-CAAC207CD324}" type="presOf" srcId="{0C2B073F-6F7A-41AE-A425-5BF1EEB52EDC}" destId="{4EC3FBC2-3D2D-4C92-B85E-CC37DBA3AF2C}" srcOrd="0" destOrd="0" presId="urn:microsoft.com/office/officeart/2005/8/layout/vList2"/>
    <dgm:cxn modelId="{90A17018-B352-41C1-AE1D-F234AAD03783}" type="presOf" srcId="{F3218CEF-4867-4848-9454-B49472CA1879}" destId="{D8603F20-48BC-40BA-AFA6-53E2368AB261}" srcOrd="0" destOrd="0" presId="urn:microsoft.com/office/officeart/2005/8/layout/vList2"/>
    <dgm:cxn modelId="{008E677A-174E-45E7-89EA-72196A4A16EF}" type="presOf" srcId="{F2F2685B-6381-49A5-B4D4-44799F034C99}" destId="{C8980D89-7278-422B-AB2D-7E65D1BCAA91}" srcOrd="0" destOrd="0" presId="urn:microsoft.com/office/officeart/2005/8/layout/vList2"/>
    <dgm:cxn modelId="{84B510BD-7D2A-4ABA-AC34-BC6EAA18EDF3}" type="presParOf" srcId="{4BB3CA9D-0807-47C0-8EB9-B3F470D4D531}" destId="{4EC3FBC2-3D2D-4C92-B85E-CC37DBA3AF2C}" srcOrd="0" destOrd="0" presId="urn:microsoft.com/office/officeart/2005/8/layout/vList2"/>
    <dgm:cxn modelId="{4A2200EA-6509-42AC-8B26-D55B83078693}" type="presParOf" srcId="{4BB3CA9D-0807-47C0-8EB9-B3F470D4D531}" destId="{03B58C87-EBF9-4A34-BB40-344B28E682BB}" srcOrd="1" destOrd="0" presId="urn:microsoft.com/office/officeart/2005/8/layout/vList2"/>
    <dgm:cxn modelId="{2D6AEA9A-97EE-4F94-BDDD-43C51DD3F630}" type="presParOf" srcId="{4BB3CA9D-0807-47C0-8EB9-B3F470D4D531}" destId="{C8980D89-7278-422B-AB2D-7E65D1BCAA91}" srcOrd="2" destOrd="0" presId="urn:microsoft.com/office/officeart/2005/8/layout/vList2"/>
    <dgm:cxn modelId="{B20378E8-7F52-46BD-83F8-F88BF90642AB}" type="presParOf" srcId="{4BB3CA9D-0807-47C0-8EB9-B3F470D4D531}" destId="{EB3445AB-7F88-4933-8C7B-E6594D03B4E3}" srcOrd="3" destOrd="0" presId="urn:microsoft.com/office/officeart/2005/8/layout/vList2"/>
    <dgm:cxn modelId="{56500221-5E47-41AC-BD47-F4BA8F0F0C49}" type="presParOf" srcId="{4BB3CA9D-0807-47C0-8EB9-B3F470D4D531}" destId="{D8603F20-48BC-40BA-AFA6-53E2368AB261}" srcOrd="4" destOrd="0" presId="urn:microsoft.com/office/officeart/2005/8/layout/vList2"/>
    <dgm:cxn modelId="{53728365-DC0C-4FCE-87D9-29E08410B962}" type="presParOf" srcId="{4BB3CA9D-0807-47C0-8EB9-B3F470D4D531}" destId="{9578252A-975D-4928-9258-ED47454118BC}" srcOrd="5" destOrd="0" presId="urn:microsoft.com/office/officeart/2005/8/layout/vList2"/>
    <dgm:cxn modelId="{856DB918-CE7B-4923-BB87-030AE1429823}" type="presParOf" srcId="{4BB3CA9D-0807-47C0-8EB9-B3F470D4D531}" destId="{F079E66E-A59F-44B1-B86D-C06BB13BA88E}" srcOrd="6" destOrd="0" presId="urn:microsoft.com/office/officeart/2005/8/layout/vList2"/>
    <dgm:cxn modelId="{561335C4-873B-4AF6-BE30-BA1E2C4FD6F8}" type="presParOf" srcId="{4BB3CA9D-0807-47C0-8EB9-B3F470D4D531}" destId="{E4CD47AE-A43C-4117-AF5F-16AFC023EDD8}" srcOrd="7" destOrd="0" presId="urn:microsoft.com/office/officeart/2005/8/layout/vList2"/>
    <dgm:cxn modelId="{17920D31-3754-46AB-AFF6-7A2CF2E5B301}" type="presParOf" srcId="{4BB3CA9D-0807-47C0-8EB9-B3F470D4D531}" destId="{0095B381-7D14-4D0D-861F-5E4DFEC0FDC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7427CB-B1A9-43EB-8AFD-C56B8F05298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E812CF-7BCA-4D5A-8C84-194CBABE62F7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s-ES" dirty="0">
              <a:solidFill>
                <a:schemeClr val="tx2">
                  <a:lumMod val="75000"/>
                </a:schemeClr>
              </a:solidFill>
            </a:rPr>
            <a:t>El parto y el nacimiento pueden ir según lo planeado, pero también pueden venir con muchas incógnitas. Es posible que haya que adaptar las preferencias en función de los cambios de circunstancias.</a:t>
          </a:r>
          <a:r>
            <a:rPr lang="en-US" dirty="0">
              <a:solidFill>
                <a:schemeClr val="tx2">
                  <a:lumMod val="75000"/>
                </a:schemeClr>
              </a:solidFill>
            </a:rPr>
            <a:t> </a:t>
          </a:r>
        </a:p>
      </dgm:t>
    </dgm:pt>
    <dgm:pt modelId="{83AD796B-C6D7-4B35-BB46-AD18191F9779}" type="parTrans" cxnId="{4EA1A40C-D5F9-484E-A824-7F360C148442}">
      <dgm:prSet/>
      <dgm:spPr/>
      <dgm:t>
        <a:bodyPr/>
        <a:lstStyle/>
        <a:p>
          <a:endParaRPr lang="en-US"/>
        </a:p>
      </dgm:t>
    </dgm:pt>
    <dgm:pt modelId="{4A1F02C2-EBB0-4139-8987-4A48DF428F73}" type="sibTrans" cxnId="{4EA1A40C-D5F9-484E-A824-7F360C148442}">
      <dgm:prSet/>
      <dgm:spPr/>
      <dgm:t>
        <a:bodyPr/>
        <a:lstStyle/>
        <a:p>
          <a:endParaRPr lang="en-US"/>
        </a:p>
      </dgm:t>
    </dgm:pt>
    <dgm:pt modelId="{DF773B25-62F1-4A54-8650-03CE2AB8AABD}" type="pres">
      <dgm:prSet presAssocID="{3A7427CB-B1A9-43EB-8AFD-C56B8F05298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D876CD-9129-460D-AB55-A77B3D276864}" type="pres">
      <dgm:prSet presAssocID="{04E812CF-7BCA-4D5A-8C84-194CBABE62F7}" presName="circle1" presStyleLbl="node1" presStyleIdx="0" presStyleCnt="1"/>
      <dgm:spPr>
        <a:solidFill>
          <a:schemeClr val="tx2">
            <a:lumMod val="20000"/>
            <a:lumOff val="80000"/>
          </a:schemeClr>
        </a:solidFill>
      </dgm:spPr>
    </dgm:pt>
    <dgm:pt modelId="{DA43BC5D-B6CE-4F8D-BB44-9C8FAD1482DD}" type="pres">
      <dgm:prSet presAssocID="{04E812CF-7BCA-4D5A-8C84-194CBABE62F7}" presName="space" presStyleCnt="0"/>
      <dgm:spPr/>
    </dgm:pt>
    <dgm:pt modelId="{54B52E0A-98C8-4D51-A75A-9A180402420D}" type="pres">
      <dgm:prSet presAssocID="{04E812CF-7BCA-4D5A-8C84-194CBABE62F7}" presName="rect1" presStyleLbl="alignAcc1" presStyleIdx="0" presStyleCnt="1"/>
      <dgm:spPr/>
      <dgm:t>
        <a:bodyPr/>
        <a:lstStyle/>
        <a:p>
          <a:endParaRPr lang="en-US"/>
        </a:p>
      </dgm:t>
    </dgm:pt>
    <dgm:pt modelId="{4E51D58B-EE90-4EC1-A44C-513EB9777A1D}" type="pres">
      <dgm:prSet presAssocID="{04E812CF-7BCA-4D5A-8C84-194CBABE62F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EA7916-F4EE-4052-A1BD-2BFCDE8411F4}" type="presOf" srcId="{04E812CF-7BCA-4D5A-8C84-194CBABE62F7}" destId="{54B52E0A-98C8-4D51-A75A-9A180402420D}" srcOrd="0" destOrd="0" presId="urn:microsoft.com/office/officeart/2005/8/layout/target3"/>
    <dgm:cxn modelId="{05340281-D514-4746-A49B-4DA8ECD7D7E6}" type="presOf" srcId="{04E812CF-7BCA-4D5A-8C84-194CBABE62F7}" destId="{4E51D58B-EE90-4EC1-A44C-513EB9777A1D}" srcOrd="1" destOrd="0" presId="urn:microsoft.com/office/officeart/2005/8/layout/target3"/>
    <dgm:cxn modelId="{63E9772E-35F9-4995-8626-95E7F0FB9CA1}" type="presOf" srcId="{3A7427CB-B1A9-43EB-8AFD-C56B8F05298E}" destId="{DF773B25-62F1-4A54-8650-03CE2AB8AABD}" srcOrd="0" destOrd="0" presId="urn:microsoft.com/office/officeart/2005/8/layout/target3"/>
    <dgm:cxn modelId="{4EA1A40C-D5F9-484E-A824-7F360C148442}" srcId="{3A7427CB-B1A9-43EB-8AFD-C56B8F05298E}" destId="{04E812CF-7BCA-4D5A-8C84-194CBABE62F7}" srcOrd="0" destOrd="0" parTransId="{83AD796B-C6D7-4B35-BB46-AD18191F9779}" sibTransId="{4A1F02C2-EBB0-4139-8987-4A48DF428F73}"/>
    <dgm:cxn modelId="{921C6219-CDC7-4A51-AA91-090016C86026}" type="presParOf" srcId="{DF773B25-62F1-4A54-8650-03CE2AB8AABD}" destId="{AAD876CD-9129-460D-AB55-A77B3D276864}" srcOrd="0" destOrd="0" presId="urn:microsoft.com/office/officeart/2005/8/layout/target3"/>
    <dgm:cxn modelId="{D7863622-85D6-4006-80EC-820B146A4A82}" type="presParOf" srcId="{DF773B25-62F1-4A54-8650-03CE2AB8AABD}" destId="{DA43BC5D-B6CE-4F8D-BB44-9C8FAD1482DD}" srcOrd="1" destOrd="0" presId="urn:microsoft.com/office/officeart/2005/8/layout/target3"/>
    <dgm:cxn modelId="{8DE33C04-D0E0-45A6-94FB-2146C219716C}" type="presParOf" srcId="{DF773B25-62F1-4A54-8650-03CE2AB8AABD}" destId="{54B52E0A-98C8-4D51-A75A-9A180402420D}" srcOrd="2" destOrd="0" presId="urn:microsoft.com/office/officeart/2005/8/layout/target3"/>
    <dgm:cxn modelId="{91916339-C995-4BE9-B266-F3D04381021B}" type="presParOf" srcId="{DF773B25-62F1-4A54-8650-03CE2AB8AABD}" destId="{4E51D58B-EE90-4EC1-A44C-513EB9777A1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3FBC2-3D2D-4C92-B85E-CC37DBA3AF2C}">
      <dsp:nvSpPr>
        <dsp:cNvPr id="0" name=""/>
        <dsp:cNvSpPr/>
      </dsp:nvSpPr>
      <dsp:spPr>
        <a:xfrm>
          <a:off x="0" y="376880"/>
          <a:ext cx="7664002" cy="59962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tx2">
                  <a:lumMod val="75000"/>
                </a:schemeClr>
              </a:solidFill>
            </a:rPr>
            <a:t>Persona(s) de apoyo que desea en la sala</a:t>
          </a:r>
          <a:endParaRPr lang="en-US" sz="25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9271" y="406151"/>
        <a:ext cx="7605460" cy="541083"/>
      </dsp:txXfrm>
    </dsp:sp>
    <dsp:sp modelId="{C8980D89-7278-422B-AB2D-7E65D1BCAA91}">
      <dsp:nvSpPr>
        <dsp:cNvPr id="0" name=""/>
        <dsp:cNvSpPr/>
      </dsp:nvSpPr>
      <dsp:spPr>
        <a:xfrm>
          <a:off x="0" y="1048505"/>
          <a:ext cx="7664002" cy="59962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tx2">
                  <a:lumMod val="75000"/>
                </a:schemeClr>
              </a:solidFill>
            </a:rPr>
            <a:t>Música, iluminación, masaje</a:t>
          </a:r>
          <a:endParaRPr lang="en-US" sz="25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9271" y="1077776"/>
        <a:ext cx="7605460" cy="541083"/>
      </dsp:txXfrm>
    </dsp:sp>
    <dsp:sp modelId="{D8603F20-48BC-40BA-AFA6-53E2368AB261}">
      <dsp:nvSpPr>
        <dsp:cNvPr id="0" name=""/>
        <dsp:cNvSpPr/>
      </dsp:nvSpPr>
      <dsp:spPr>
        <a:xfrm>
          <a:off x="0" y="1720130"/>
          <a:ext cx="7664002" cy="59962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tx2">
                  <a:lumMod val="75000"/>
                </a:schemeClr>
              </a:solidFill>
            </a:rPr>
            <a:t>Intervenciones que pueden afectar su movimiento</a:t>
          </a:r>
          <a:endParaRPr lang="en-US" sz="25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9271" y="1749401"/>
        <a:ext cx="7605460" cy="541083"/>
      </dsp:txXfrm>
    </dsp:sp>
    <dsp:sp modelId="{F079E66E-A59F-44B1-B86D-C06BB13BA88E}">
      <dsp:nvSpPr>
        <dsp:cNvPr id="0" name=""/>
        <dsp:cNvSpPr/>
      </dsp:nvSpPr>
      <dsp:spPr>
        <a:xfrm>
          <a:off x="0" y="2391755"/>
          <a:ext cx="7664002" cy="59962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tx2">
                  <a:lumMod val="75000"/>
                </a:schemeClr>
              </a:solidFill>
            </a:rPr>
            <a:t>Dar a luz en una bañera o utilizar accesorios para el parto</a:t>
          </a:r>
          <a:endParaRPr lang="en-US" sz="25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9271" y="2421026"/>
        <a:ext cx="7605460" cy="541083"/>
      </dsp:txXfrm>
    </dsp:sp>
    <dsp:sp modelId="{0095B381-7D14-4D0D-861F-5E4DFEC0FDC7}">
      <dsp:nvSpPr>
        <dsp:cNvPr id="0" name=""/>
        <dsp:cNvSpPr/>
      </dsp:nvSpPr>
      <dsp:spPr>
        <a:xfrm>
          <a:off x="0" y="3063380"/>
          <a:ext cx="7664002" cy="59962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tx2">
                  <a:lumMod val="75000"/>
                </a:schemeClr>
              </a:solidFill>
            </a:rPr>
            <a:t>Posiciones en las que puede querer dar a luz</a:t>
          </a:r>
          <a:endParaRPr lang="en-US" sz="25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9271" y="3092651"/>
        <a:ext cx="7605460" cy="541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876CD-9129-460D-AB55-A77B3D276864}">
      <dsp:nvSpPr>
        <dsp:cNvPr id="0" name=""/>
        <dsp:cNvSpPr/>
      </dsp:nvSpPr>
      <dsp:spPr>
        <a:xfrm>
          <a:off x="0" y="0"/>
          <a:ext cx="3121687" cy="3121687"/>
        </a:xfrm>
        <a:prstGeom prst="pie">
          <a:avLst>
            <a:gd name="adj1" fmla="val 5400000"/>
            <a:gd name="adj2" fmla="val 1620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52E0A-98C8-4D51-A75A-9A180402420D}">
      <dsp:nvSpPr>
        <dsp:cNvPr id="0" name=""/>
        <dsp:cNvSpPr/>
      </dsp:nvSpPr>
      <dsp:spPr>
        <a:xfrm>
          <a:off x="1560843" y="0"/>
          <a:ext cx="7749509" cy="31216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>
              <a:solidFill>
                <a:schemeClr val="tx2">
                  <a:lumMod val="75000"/>
                </a:schemeClr>
              </a:solidFill>
            </a:rPr>
            <a:t>El parto y el nacimiento pueden ir según lo planeado, pero también pueden venir con muchas incógnitas. Es posible que haya que adaptar las preferencias en función de los cambios de circunstancias.</a:t>
          </a:r>
          <a:r>
            <a:rPr lang="en-US" sz="3500" kern="1200" dirty="0">
              <a:solidFill>
                <a:schemeClr val="tx2">
                  <a:lumMod val="75000"/>
                </a:schemeClr>
              </a:solidFill>
            </a:rPr>
            <a:t> </a:t>
          </a:r>
        </a:p>
      </dsp:txBody>
      <dsp:txXfrm>
        <a:off x="1560843" y="0"/>
        <a:ext cx="7749509" cy="3121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4FFE0-4EB9-4E2C-93F5-CE9AABD628A6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AD4F3-D7BA-4A83-ADEA-33055041B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0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¡</a:t>
            </a:r>
            <a:r>
              <a:rPr lang="en-US" dirty="0" err="1" smtClean="0"/>
              <a:t>Bienvenidos</a:t>
            </a:r>
            <a:r>
              <a:rPr lang="en-US" dirty="0"/>
              <a:t>! Estamos </a:t>
            </a:r>
            <a:r>
              <a:rPr lang="en-US" dirty="0" err="1"/>
              <a:t>reunidos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hoy </a:t>
            </a:r>
            <a:r>
              <a:rPr lang="en-US" dirty="0" err="1"/>
              <a:t>por</a:t>
            </a:r>
            <a:r>
              <a:rPr lang="en-US" dirty="0"/>
              <a:t> un breve </a:t>
            </a:r>
            <a:r>
              <a:rPr lang="en-US" dirty="0" err="1"/>
              <a:t>período</a:t>
            </a:r>
            <a:r>
              <a:rPr lang="en-US" dirty="0"/>
              <a:t> de </a:t>
            </a:r>
            <a:r>
              <a:rPr lang="en-US" dirty="0" err="1"/>
              <a:t>tiempo</a:t>
            </a:r>
            <a:r>
              <a:rPr lang="en-US" dirty="0"/>
              <a:t> para </a:t>
            </a:r>
            <a:r>
              <a:rPr lang="en-US" dirty="0" err="1"/>
              <a:t>discutir</a:t>
            </a:r>
            <a:r>
              <a:rPr lang="en-US" dirty="0"/>
              <a:t> la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creación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preferencias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parto</a:t>
            </a:r>
            <a:r>
              <a:rPr lang="en-US" dirty="0"/>
              <a:t>. Si </a:t>
            </a:r>
            <a:r>
              <a:rPr lang="en-US" dirty="0" err="1"/>
              <a:t>usted</a:t>
            </a:r>
            <a:r>
              <a:rPr lang="en-US" dirty="0"/>
              <a:t> o </a:t>
            </a:r>
            <a:r>
              <a:rPr lang="en-US" dirty="0" err="1"/>
              <a:t>alguien</a:t>
            </a:r>
            <a:r>
              <a:rPr lang="en-US" dirty="0"/>
              <a:t> que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conoce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embarazada</a:t>
            </a:r>
            <a:r>
              <a:rPr lang="en-US" dirty="0"/>
              <a:t>, saber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esperar</a:t>
            </a:r>
            <a:r>
              <a:rPr lang="en-US" dirty="0"/>
              <a:t> y </a:t>
            </a:r>
            <a:r>
              <a:rPr lang="en-US" dirty="0" err="1"/>
              <a:t>determinar</a:t>
            </a:r>
            <a:r>
              <a:rPr lang="en-US" dirty="0"/>
              <a:t> las </a:t>
            </a:r>
            <a:r>
              <a:rPr lang="en-US" dirty="0" err="1"/>
              <a:t>preferencias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proceso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 es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. Como </a:t>
            </a:r>
            <a:r>
              <a:rPr lang="en-US" dirty="0" err="1"/>
              <a:t>tal</a:t>
            </a:r>
            <a:r>
              <a:rPr lang="en-US" dirty="0"/>
              <a:t>, la Red de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Materna</a:t>
            </a:r>
            <a:r>
              <a:rPr lang="en-US" dirty="0"/>
              <a:t> del </a:t>
            </a:r>
            <a:r>
              <a:rPr lang="en-US" dirty="0" err="1"/>
              <a:t>Condado</a:t>
            </a:r>
            <a:r>
              <a:rPr lang="en-US" dirty="0"/>
              <a:t> de San Bernardino </a:t>
            </a:r>
            <a:r>
              <a:rPr lang="en-US" dirty="0" err="1"/>
              <a:t>trabajó</a:t>
            </a:r>
            <a:r>
              <a:rPr lang="en-US" dirty="0"/>
              <a:t> junto con la Sociedad </a:t>
            </a:r>
            <a:r>
              <a:rPr lang="en-US" dirty="0" err="1"/>
              <a:t>Médica</a:t>
            </a:r>
            <a:r>
              <a:rPr lang="en-US" dirty="0"/>
              <a:t> del </a:t>
            </a:r>
            <a:r>
              <a:rPr lang="en-US" dirty="0" err="1"/>
              <a:t>Condado</a:t>
            </a:r>
            <a:r>
              <a:rPr lang="en-US" dirty="0"/>
              <a:t> de San Bernardino, San Bernardino Fatherhood, y Sankofa </a:t>
            </a:r>
            <a:r>
              <a:rPr lang="en-US" dirty="0" err="1"/>
              <a:t>Birthworkers</a:t>
            </a:r>
            <a:r>
              <a:rPr lang="en-US" dirty="0"/>
              <a:t> para </a:t>
            </a:r>
            <a:r>
              <a:rPr lang="en-US" dirty="0" err="1"/>
              <a:t>discutir</a:t>
            </a:r>
            <a:r>
              <a:rPr lang="en-US" dirty="0"/>
              <a:t> las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que las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necesitan</a:t>
            </a:r>
            <a:r>
              <a:rPr lang="en-US" dirty="0"/>
              <a:t> saber al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preferencias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.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se </a:t>
            </a:r>
            <a:r>
              <a:rPr lang="en-US" dirty="0" err="1"/>
              <a:t>utilizó</a:t>
            </a:r>
            <a:r>
              <a:rPr lang="en-US" dirty="0"/>
              <a:t> para </a:t>
            </a:r>
            <a:r>
              <a:rPr lang="en-US" dirty="0" err="1"/>
              <a:t>informar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r>
              <a:rPr lang="en-US" dirty="0"/>
              <a:t> de hoy.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39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emparejará</a:t>
            </a:r>
            <a:r>
              <a:rPr lang="en-US" dirty="0"/>
              <a:t> con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individuo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y </a:t>
            </a:r>
            <a:r>
              <a:rPr lang="en-US" dirty="0" err="1"/>
              <a:t>tomará</a:t>
            </a:r>
            <a:r>
              <a:rPr lang="en-US" dirty="0"/>
              <a:t> </a:t>
            </a:r>
            <a:r>
              <a:rPr lang="en-US" dirty="0" err="1"/>
              <a:t>alrededor</a:t>
            </a:r>
            <a:r>
              <a:rPr lang="en-US" dirty="0"/>
              <a:t> de un </a:t>
            </a:r>
            <a:r>
              <a:rPr lang="en-US" dirty="0" err="1"/>
              <a:t>minuto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uno para lo que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haciendo</a:t>
            </a:r>
            <a:r>
              <a:rPr lang="en-US" dirty="0"/>
              <a:t> para </a:t>
            </a:r>
            <a:r>
              <a:rPr lang="en-US" dirty="0" err="1"/>
              <a:t>prepararse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nacimiento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5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Volvamos</a:t>
            </a:r>
            <a:r>
              <a:rPr lang="en-US" dirty="0"/>
              <a:t> a </a:t>
            </a:r>
            <a:r>
              <a:rPr lang="en-US" dirty="0" err="1"/>
              <a:t>reunirnos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y </a:t>
            </a:r>
            <a:r>
              <a:rPr lang="en-US" dirty="0" err="1"/>
              <a:t>charlemos</a:t>
            </a:r>
            <a:r>
              <a:rPr lang="en-US" dirty="0"/>
              <a:t> </a:t>
            </a:r>
            <a:r>
              <a:rPr lang="en-US" dirty="0" err="1"/>
              <a:t>brevemente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lo que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aprendido</a:t>
            </a:r>
            <a:r>
              <a:rPr lang="en-US" dirty="0"/>
              <a:t>. ¿Hay algo que </a:t>
            </a:r>
            <a:r>
              <a:rPr lang="en-US" dirty="0" err="1"/>
              <a:t>hayan</a:t>
            </a:r>
            <a:r>
              <a:rPr lang="en-US" dirty="0"/>
              <a:t> </a:t>
            </a:r>
            <a:r>
              <a:rPr lang="en-US" dirty="0" err="1"/>
              <a:t>escuchado</a:t>
            </a:r>
            <a:r>
              <a:rPr lang="en-US" dirty="0"/>
              <a:t> hoy que </a:t>
            </a:r>
            <a:r>
              <a:rPr lang="en-US" dirty="0" err="1"/>
              <a:t>quieran</a:t>
            </a:r>
            <a:r>
              <a:rPr lang="en-US" dirty="0"/>
              <a:t> </a:t>
            </a:r>
            <a:r>
              <a:rPr lang="en-US" dirty="0" err="1"/>
              <a:t>incluir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preferencias</a:t>
            </a:r>
            <a:r>
              <a:rPr lang="en-US" dirty="0"/>
              <a:t> de </a:t>
            </a:r>
            <a:r>
              <a:rPr lang="en-US" dirty="0" err="1"/>
              <a:t>nacimiento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58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Antes de que se </a:t>
            </a:r>
            <a:r>
              <a:rPr lang="en-US" dirty="0" err="1"/>
              <a:t>vayan</a:t>
            </a:r>
            <a:r>
              <a:rPr lang="en-US" dirty="0"/>
              <a:t> hoy, </a:t>
            </a:r>
            <a:r>
              <a:rPr lang="en-US" dirty="0" err="1"/>
              <a:t>quiero</a:t>
            </a:r>
            <a:r>
              <a:rPr lang="en-US" dirty="0"/>
              <a:t> que se </a:t>
            </a:r>
            <a:r>
              <a:rPr lang="en-US" dirty="0" err="1"/>
              <a:t>tomen</a:t>
            </a:r>
            <a:r>
              <a:rPr lang="en-US" dirty="0"/>
              <a:t> un </a:t>
            </a:r>
            <a:r>
              <a:rPr lang="en-US" dirty="0" err="1"/>
              <a:t>momento</a:t>
            </a:r>
            <a:r>
              <a:rPr lang="en-US" dirty="0"/>
              <a:t> para </a:t>
            </a:r>
            <a:r>
              <a:rPr lang="en-US" dirty="0" err="1"/>
              <a:t>pensar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hay algo que </a:t>
            </a:r>
            <a:r>
              <a:rPr lang="en-US" dirty="0" err="1"/>
              <a:t>quieran</a:t>
            </a:r>
            <a:r>
              <a:rPr lang="en-US" dirty="0"/>
              <a:t> </a:t>
            </a:r>
            <a:r>
              <a:rPr lang="en-US" dirty="0" err="1"/>
              <a:t>discutir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proveedor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sus </a:t>
            </a:r>
            <a:r>
              <a:rPr lang="en-US" dirty="0" err="1"/>
              <a:t>preferencias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44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 </a:t>
            </a:r>
            <a:r>
              <a:rPr lang="en-US" dirty="0" err="1"/>
              <a:t>encantaría</a:t>
            </a:r>
            <a:r>
              <a:rPr lang="en-US" dirty="0"/>
              <a:t> </a:t>
            </a:r>
            <a:r>
              <a:rPr lang="en-US" dirty="0" err="1"/>
              <a:t>escucharles</a:t>
            </a:r>
            <a:r>
              <a:rPr lang="en-US" dirty="0"/>
              <a:t> </a:t>
            </a:r>
            <a:r>
              <a:rPr lang="en-US" dirty="0" err="1"/>
              <a:t>ahora</a:t>
            </a:r>
            <a:r>
              <a:rPr lang="en-US" dirty="0"/>
              <a:t>. </a:t>
            </a:r>
            <a:r>
              <a:rPr lang="en-US" dirty="0" err="1"/>
              <a:t>Tenemos</a:t>
            </a:r>
            <a:r>
              <a:rPr lang="en-US" dirty="0"/>
              <a:t> </a:t>
            </a:r>
            <a:r>
              <a:rPr lang="en-US" dirty="0" err="1"/>
              <a:t>unos</a:t>
            </a:r>
            <a:r>
              <a:rPr lang="en-US" dirty="0"/>
              <a:t> 5 </a:t>
            </a:r>
            <a:r>
              <a:rPr lang="en-US" dirty="0" err="1"/>
              <a:t>minutos</a:t>
            </a:r>
            <a:r>
              <a:rPr lang="en-US" dirty="0"/>
              <a:t> para </a:t>
            </a:r>
            <a:r>
              <a:rPr lang="en-US" dirty="0" err="1"/>
              <a:t>preguntas</a:t>
            </a:r>
            <a:r>
              <a:rPr lang="en-US" dirty="0"/>
              <a:t>. No dude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plantear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pregunta</a:t>
            </a:r>
            <a:r>
              <a:rPr lang="en-US" dirty="0"/>
              <a:t> al </a:t>
            </a:r>
            <a:r>
              <a:rPr lang="en-US" dirty="0" err="1"/>
              <a:t>grupo</a:t>
            </a:r>
            <a:r>
              <a:rPr lang="en-US" dirty="0"/>
              <a:t> y </a:t>
            </a:r>
            <a:r>
              <a:rPr lang="en-US" dirty="0" err="1"/>
              <a:t>haré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lo </a:t>
            </a:r>
            <a:r>
              <a:rPr lang="en-US" dirty="0" err="1"/>
              <a:t>posible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responder o </a:t>
            </a:r>
            <a:r>
              <a:rPr lang="en-US" dirty="0" err="1"/>
              <a:t>remitirle</a:t>
            </a:r>
            <a:r>
              <a:rPr lang="en-US" dirty="0"/>
              <a:t> a </a:t>
            </a:r>
            <a:r>
              <a:rPr lang="en-US" dirty="0" err="1"/>
              <a:t>alguien</a:t>
            </a:r>
            <a:r>
              <a:rPr lang="en-US" dirty="0"/>
              <a:t> que </a:t>
            </a:r>
            <a:r>
              <a:rPr lang="en-US" dirty="0" err="1"/>
              <a:t>pueda</a:t>
            </a:r>
            <a:r>
              <a:rPr lang="en-US" dirty="0"/>
              <a:t> responder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pregunta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58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¡Gracias </a:t>
            </a:r>
            <a:r>
              <a:rPr lang="en-US" dirty="0" err="1"/>
              <a:t>por</a:t>
            </a:r>
            <a:r>
              <a:rPr lang="en-US" dirty="0"/>
              <a:t> pasar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conmigo</a:t>
            </a:r>
            <a:r>
              <a:rPr lang="en-US" dirty="0"/>
              <a:t> hoy! </a:t>
            </a:r>
          </a:p>
          <a:p>
            <a:endParaRPr lang="en-US" dirty="0"/>
          </a:p>
          <a:p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r>
              <a:rPr lang="en-US" dirty="0"/>
              <a:t> </a:t>
            </a:r>
            <a:r>
              <a:rPr lang="en-US" dirty="0" err="1"/>
              <a:t>fue</a:t>
            </a:r>
            <a:r>
              <a:rPr lang="en-US" dirty="0"/>
              <a:t> </a:t>
            </a:r>
            <a:r>
              <a:rPr lang="en-US" dirty="0" err="1"/>
              <a:t>desarrollada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colaboración</a:t>
            </a:r>
            <a:r>
              <a:rPr lang="en-US" dirty="0"/>
              <a:t> con la Red de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Materna</a:t>
            </a:r>
            <a:r>
              <a:rPr lang="en-US" dirty="0"/>
              <a:t> del </a:t>
            </a:r>
            <a:r>
              <a:rPr lang="en-US" dirty="0" err="1"/>
              <a:t>Condado</a:t>
            </a:r>
            <a:r>
              <a:rPr lang="en-US" dirty="0"/>
              <a:t> de San Bernardino,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colaboración</a:t>
            </a:r>
            <a:r>
              <a:rPr lang="en-US" dirty="0"/>
              <a:t> </a:t>
            </a:r>
            <a:r>
              <a:rPr lang="en-US" dirty="0" err="1"/>
              <a:t>comprometida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apoyo</a:t>
            </a:r>
            <a:r>
              <a:rPr lang="en-US" dirty="0"/>
              <a:t> a las </a:t>
            </a:r>
            <a:r>
              <a:rPr lang="en-US" dirty="0" err="1"/>
              <a:t>familias</a:t>
            </a:r>
            <a:r>
              <a:rPr lang="en-US" dirty="0"/>
              <a:t> antes, </a:t>
            </a:r>
            <a:r>
              <a:rPr lang="en-US" dirty="0" err="1"/>
              <a:t>durante</a:t>
            </a:r>
            <a:r>
              <a:rPr lang="en-US" dirty="0"/>
              <a:t> y </a:t>
            </a:r>
            <a:r>
              <a:rPr lang="en-US" dirty="0" err="1"/>
              <a:t>después</a:t>
            </a:r>
            <a:r>
              <a:rPr lang="en-US" dirty="0"/>
              <a:t> del </a:t>
            </a:r>
            <a:r>
              <a:rPr lang="en-US" dirty="0" err="1"/>
              <a:t>embarazo</a:t>
            </a:r>
            <a:r>
              <a:rPr lang="en-US" dirty="0"/>
              <a:t>. Si </a:t>
            </a:r>
            <a:r>
              <a:rPr lang="en-US" dirty="0" err="1"/>
              <a:t>desea</a:t>
            </a:r>
            <a:r>
              <a:rPr lang="en-US" dirty="0"/>
              <a:t> saber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Red de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Materna</a:t>
            </a:r>
            <a:r>
              <a:rPr lang="en-US" dirty="0"/>
              <a:t>, </a:t>
            </a:r>
            <a:r>
              <a:rPr lang="en-US" dirty="0" err="1"/>
              <a:t>visite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sitio web </a:t>
            </a:r>
            <a:r>
              <a:rPr lang="en-US" dirty="0" err="1"/>
              <a:t>en</a:t>
            </a:r>
            <a:r>
              <a:rPr lang="en-US" dirty="0"/>
              <a:t> https://</a:t>
            </a:r>
            <a:r>
              <a:rPr lang="en-US" dirty="0" err="1"/>
              <a:t>www.maternalhealthnetworksb.com</a:t>
            </a:r>
            <a:r>
              <a:rPr lang="en-US" dirty="0"/>
              <a:t>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9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 </a:t>
            </a:r>
            <a:r>
              <a:rPr lang="en-US" dirty="0" err="1"/>
              <a:t>nombre</a:t>
            </a:r>
            <a:r>
              <a:rPr lang="en-US" dirty="0"/>
              <a:t> es [INSERTAR NOMBRE] y soy </a:t>
            </a:r>
            <a:r>
              <a:rPr lang="en-US" dirty="0" err="1"/>
              <a:t>representante</a:t>
            </a:r>
            <a:r>
              <a:rPr lang="en-US" dirty="0"/>
              <a:t> de [INSERTAR ORGANIZACIÓN] y he </a:t>
            </a:r>
            <a:r>
              <a:rPr lang="en-US" dirty="0" err="1"/>
              <a:t>trabajado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colaboración</a:t>
            </a:r>
            <a:r>
              <a:rPr lang="en-US" dirty="0"/>
              <a:t> con la Red de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Materna</a:t>
            </a:r>
            <a:r>
              <a:rPr lang="en-US" dirty="0"/>
              <a:t> para </a:t>
            </a:r>
            <a:r>
              <a:rPr lang="en-US" dirty="0" err="1"/>
              <a:t>ofrecerles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hoy. </a:t>
            </a:r>
          </a:p>
          <a:p>
            <a:endParaRPr lang="en-US" dirty="0"/>
          </a:p>
          <a:p>
            <a:r>
              <a:rPr lang="en-US" dirty="0"/>
              <a:t>[INSERTAR CUALQUIER INFORMACIÓN DE ANTECEDENTES QUE CONSIDERE ÚTIL PARA QUE LOS PARTICIPANTES SEPAN DE USTED].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SI EL TIEMPO LO PERMITE –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Me </a:t>
            </a:r>
            <a:r>
              <a:rPr lang="en-US" dirty="0" err="1">
                <a:solidFill>
                  <a:srgbClr val="FF0000"/>
                </a:solidFill>
              </a:rPr>
              <a:t>gustaría</a:t>
            </a:r>
            <a:r>
              <a:rPr lang="en-US" dirty="0">
                <a:solidFill>
                  <a:srgbClr val="FF0000"/>
                </a:solidFill>
              </a:rPr>
              <a:t> que </a:t>
            </a:r>
            <a:r>
              <a:rPr lang="en-US" dirty="0" err="1">
                <a:solidFill>
                  <a:srgbClr val="FF0000"/>
                </a:solidFill>
              </a:rPr>
              <a:t>cada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una</a:t>
            </a:r>
            <a:r>
              <a:rPr lang="en-US" dirty="0">
                <a:solidFill>
                  <a:srgbClr val="FF0000"/>
                </a:solidFill>
              </a:rPr>
              <a:t> de las personas </a:t>
            </a:r>
            <a:r>
              <a:rPr lang="en-US" dirty="0" err="1">
                <a:solidFill>
                  <a:srgbClr val="FF0000"/>
                </a:solidFill>
              </a:rPr>
              <a:t>presentes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la </a:t>
            </a:r>
            <a:r>
              <a:rPr lang="en-US" dirty="0" err="1">
                <a:solidFill>
                  <a:srgbClr val="FF0000"/>
                </a:solidFill>
              </a:rPr>
              <a:t>sala</a:t>
            </a:r>
            <a:r>
              <a:rPr lang="en-US" dirty="0">
                <a:solidFill>
                  <a:srgbClr val="FF0000"/>
                </a:solidFill>
              </a:rPr>
              <a:t> se </a:t>
            </a:r>
            <a:r>
              <a:rPr lang="en-US" dirty="0" err="1">
                <a:solidFill>
                  <a:srgbClr val="FF0000"/>
                </a:solidFill>
              </a:rPr>
              <a:t>dirija</a:t>
            </a:r>
            <a:r>
              <a:rPr lang="en-US" dirty="0">
                <a:solidFill>
                  <a:srgbClr val="FF0000"/>
                </a:solidFill>
              </a:rPr>
              <a:t> a la persona que </a:t>
            </a:r>
            <a:r>
              <a:rPr lang="en-US" dirty="0" err="1">
                <a:solidFill>
                  <a:srgbClr val="FF0000"/>
                </a:solidFill>
              </a:rPr>
              <a:t>está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sentada</a:t>
            </a:r>
            <a:r>
              <a:rPr lang="en-US" dirty="0">
                <a:solidFill>
                  <a:srgbClr val="FF0000"/>
                </a:solidFill>
              </a:rPr>
              <a:t> a </a:t>
            </a:r>
            <a:r>
              <a:rPr lang="en-US" dirty="0" err="1">
                <a:solidFill>
                  <a:srgbClr val="FF0000"/>
                </a:solidFill>
              </a:rPr>
              <a:t>su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lado</a:t>
            </a:r>
            <a:r>
              <a:rPr lang="en-US" dirty="0">
                <a:solidFill>
                  <a:srgbClr val="FF0000"/>
                </a:solidFill>
              </a:rPr>
              <a:t> y se </a:t>
            </a:r>
            <a:r>
              <a:rPr lang="en-US" dirty="0" err="1">
                <a:solidFill>
                  <a:srgbClr val="FF0000"/>
                </a:solidFill>
              </a:rPr>
              <a:t>presente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así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como</a:t>
            </a:r>
            <a:r>
              <a:rPr lang="en-US" dirty="0">
                <a:solidFill>
                  <a:srgbClr val="FF0000"/>
                </a:solidFill>
              </a:rPr>
              <a:t> lo que </a:t>
            </a:r>
            <a:r>
              <a:rPr lang="en-US" dirty="0" err="1">
                <a:solidFill>
                  <a:srgbClr val="FF0000"/>
                </a:solidFill>
              </a:rPr>
              <a:t>espera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obtener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esta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presentación</a:t>
            </a:r>
            <a:r>
              <a:rPr lang="en-US" dirty="0">
                <a:solidFill>
                  <a:srgbClr val="FF0000"/>
                </a:solidFill>
              </a:rPr>
              <a:t> de hoy (</a:t>
            </a:r>
            <a:r>
              <a:rPr lang="en-US" dirty="0" err="1">
                <a:solidFill>
                  <a:srgbClr val="FF0000"/>
                </a:solidFill>
              </a:rPr>
              <a:t>si</a:t>
            </a:r>
            <a:r>
              <a:rPr lang="en-US" dirty="0">
                <a:solidFill>
                  <a:srgbClr val="FF0000"/>
                </a:solidFill>
              </a:rPr>
              <a:t> se </a:t>
            </a:r>
            <a:r>
              <a:rPr lang="en-US" dirty="0" err="1">
                <a:solidFill>
                  <a:srgbClr val="FF0000"/>
                </a:solidFill>
              </a:rPr>
              <a:t>trata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una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presentación</a:t>
            </a:r>
            <a:r>
              <a:rPr lang="en-US" dirty="0">
                <a:solidFill>
                  <a:srgbClr val="FF0000"/>
                </a:solidFill>
              </a:rPr>
              <a:t> virtual, que la </a:t>
            </a:r>
            <a:r>
              <a:rPr lang="en-US" dirty="0" err="1">
                <a:solidFill>
                  <a:srgbClr val="FF0000"/>
                </a:solidFill>
              </a:rPr>
              <a:t>gente</a:t>
            </a:r>
            <a:r>
              <a:rPr lang="en-US" dirty="0">
                <a:solidFill>
                  <a:srgbClr val="FF0000"/>
                </a:solidFill>
              </a:rPr>
              <a:t> se </a:t>
            </a:r>
            <a:r>
              <a:rPr lang="en-US" dirty="0" err="1">
                <a:solidFill>
                  <a:srgbClr val="FF0000"/>
                </a:solidFill>
              </a:rPr>
              <a:t>presente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el</a:t>
            </a:r>
            <a:r>
              <a:rPr lang="en-US" dirty="0">
                <a:solidFill>
                  <a:srgbClr val="FF0000"/>
                </a:solidFill>
              </a:rPr>
              <a:t> chat).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Esperamos</a:t>
            </a:r>
            <a:r>
              <a:rPr lang="en-US" dirty="0"/>
              <a:t> que al final de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r>
              <a:rPr lang="en-US" dirty="0"/>
              <a:t>, </a:t>
            </a:r>
            <a:r>
              <a:rPr lang="en-US" dirty="0" err="1"/>
              <a:t>aprendan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 que se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discutir</a:t>
            </a:r>
            <a:r>
              <a:rPr lang="en-US" dirty="0"/>
              <a:t> y </a:t>
            </a:r>
            <a:r>
              <a:rPr lang="en-US" dirty="0" err="1"/>
              <a:t>planificar</a:t>
            </a:r>
            <a:r>
              <a:rPr lang="en-US" dirty="0"/>
              <a:t> con la </a:t>
            </a:r>
            <a:r>
              <a:rPr lang="en-US" dirty="0" err="1"/>
              <a:t>partera</a:t>
            </a:r>
            <a:r>
              <a:rPr lang="en-US" dirty="0"/>
              <a:t> o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obstetra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Opciones</a:t>
            </a:r>
            <a:r>
              <a:rPr lang="en-US" dirty="0"/>
              <a:t> y </a:t>
            </a:r>
            <a:r>
              <a:rPr lang="en-US" dirty="0" err="1"/>
              <a:t>deseos</a:t>
            </a:r>
            <a:r>
              <a:rPr lang="en-US" dirty="0"/>
              <a:t> para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entorno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considerar</a:t>
            </a:r>
            <a:r>
              <a:rPr lang="en-US" dirty="0"/>
              <a:t> </a:t>
            </a:r>
            <a:r>
              <a:rPr lang="en-US" dirty="0" err="1"/>
              <a:t>cuáles</a:t>
            </a:r>
            <a:r>
              <a:rPr lang="en-US" dirty="0"/>
              <a:t> son sus </a:t>
            </a:r>
            <a:r>
              <a:rPr lang="en-US" dirty="0" err="1"/>
              <a:t>opciones</a:t>
            </a:r>
            <a:r>
              <a:rPr lang="en-US" dirty="0"/>
              <a:t> </a:t>
            </a:r>
            <a:r>
              <a:rPr lang="en-US" dirty="0" err="1"/>
              <a:t>alternativas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hay que </a:t>
            </a:r>
            <a:r>
              <a:rPr lang="en-US" dirty="0" err="1"/>
              <a:t>cambiar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preferencias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parto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Hemos</a:t>
            </a:r>
            <a:r>
              <a:rPr lang="en-US" dirty="0"/>
              <a:t> </a:t>
            </a:r>
            <a:r>
              <a:rPr lang="en-US" dirty="0" err="1"/>
              <a:t>estructurado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juntos</a:t>
            </a:r>
            <a:r>
              <a:rPr lang="en-US" dirty="0"/>
              <a:t> para </a:t>
            </a:r>
            <a:r>
              <a:rPr lang="en-US" dirty="0" err="1"/>
              <a:t>compartir</a:t>
            </a:r>
            <a:r>
              <a:rPr lang="en-US" dirty="0"/>
              <a:t> primero un poco de </a:t>
            </a:r>
            <a:r>
              <a:rPr lang="en-US" dirty="0" err="1"/>
              <a:t>información</a:t>
            </a:r>
            <a:r>
              <a:rPr lang="en-US" dirty="0"/>
              <a:t> con </a:t>
            </a:r>
            <a:r>
              <a:rPr lang="en-US" dirty="0" err="1"/>
              <a:t>usted</a:t>
            </a:r>
            <a:r>
              <a:rPr lang="en-US" dirty="0"/>
              <a:t>, </a:t>
            </a:r>
            <a:r>
              <a:rPr lang="en-US" dirty="0" err="1"/>
              <a:t>luego</a:t>
            </a:r>
            <a:r>
              <a:rPr lang="en-US" dirty="0"/>
              <a:t> le </a:t>
            </a:r>
            <a:r>
              <a:rPr lang="en-US" dirty="0" err="1"/>
              <a:t>haremos</a:t>
            </a:r>
            <a:r>
              <a:rPr lang="en-US" dirty="0"/>
              <a:t> </a:t>
            </a:r>
            <a:r>
              <a:rPr lang="en-US" dirty="0" err="1"/>
              <a:t>charlar</a:t>
            </a:r>
            <a:r>
              <a:rPr lang="en-US" dirty="0"/>
              <a:t> con </a:t>
            </a:r>
            <a:r>
              <a:rPr lang="en-US" dirty="0" err="1" smtClean="0"/>
              <a:t>otro</a:t>
            </a:r>
            <a:r>
              <a:rPr lang="en-US" dirty="0" smtClean="0"/>
              <a:t> </a:t>
            </a:r>
            <a:r>
              <a:rPr lang="en-US" dirty="0" err="1"/>
              <a:t>participante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lo que ha </a:t>
            </a:r>
            <a:r>
              <a:rPr lang="en-US" dirty="0" err="1"/>
              <a:t>aprendido</a:t>
            </a:r>
            <a:r>
              <a:rPr lang="en-US" dirty="0"/>
              <a:t>. Por </a:t>
            </a:r>
            <a:r>
              <a:rPr lang="en-US" dirty="0" err="1"/>
              <a:t>último</a:t>
            </a:r>
            <a:r>
              <a:rPr lang="en-US" dirty="0"/>
              <a:t>, </a:t>
            </a:r>
            <a:r>
              <a:rPr lang="en-US" dirty="0" err="1"/>
              <a:t>cerraremos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juntos</a:t>
            </a:r>
            <a:r>
              <a:rPr lang="en-US" dirty="0"/>
              <a:t> </a:t>
            </a:r>
            <a:r>
              <a:rPr lang="en-US" dirty="0" err="1"/>
              <a:t>ofreciendo</a:t>
            </a:r>
            <a:r>
              <a:rPr lang="en-US" dirty="0"/>
              <a:t> a las personas la </a:t>
            </a:r>
            <a:r>
              <a:rPr lang="en-US" dirty="0" err="1"/>
              <a:t>oportunidad</a:t>
            </a:r>
            <a:r>
              <a:rPr lang="en-US" dirty="0"/>
              <a:t> de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¿Hay </a:t>
            </a:r>
            <a:r>
              <a:rPr lang="en-US" dirty="0" err="1"/>
              <a:t>alguna</a:t>
            </a:r>
            <a:r>
              <a:rPr lang="en-US" dirty="0"/>
              <a:t> </a:t>
            </a:r>
            <a:r>
              <a:rPr lang="en-US" dirty="0" err="1"/>
              <a:t>pregunta</a:t>
            </a:r>
            <a:r>
              <a:rPr lang="en-US" dirty="0"/>
              <a:t> antes de </a:t>
            </a:r>
            <a:r>
              <a:rPr lang="en-US" dirty="0" err="1"/>
              <a:t>empezar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0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 </a:t>
            </a:r>
            <a:r>
              <a:rPr lang="en-US" dirty="0" err="1"/>
              <a:t>mucha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planificación</a:t>
            </a:r>
            <a:r>
              <a:rPr lang="en-US" dirty="0"/>
              <a:t> del </a:t>
            </a:r>
            <a:r>
              <a:rPr lang="en-US" dirty="0" err="1"/>
              <a:t>parto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nacimiento</a:t>
            </a:r>
            <a:r>
              <a:rPr lang="en-US" dirty="0"/>
              <a:t>.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se ha </a:t>
            </a:r>
            <a:r>
              <a:rPr lang="en-US" dirty="0" err="1"/>
              <a:t>sintetizado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puntos </a:t>
            </a:r>
            <a:r>
              <a:rPr lang="en-US" dirty="0" err="1"/>
              <a:t>principales</a:t>
            </a:r>
            <a:r>
              <a:rPr lang="en-US" dirty="0"/>
              <a:t> que, </a:t>
            </a:r>
            <a:r>
              <a:rPr lang="en-US" dirty="0" err="1"/>
              <a:t>según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expertos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materia</a:t>
            </a:r>
            <a:r>
              <a:rPr lang="en-US" dirty="0"/>
              <a:t>, son las </a:t>
            </a:r>
            <a:r>
              <a:rPr lang="en-US" dirty="0" err="1"/>
              <a:t>cosas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que las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saber a la hora de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preferencias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parto</a:t>
            </a:r>
            <a:r>
              <a:rPr lang="en-US" dirty="0"/>
              <a:t>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Expresar</a:t>
            </a:r>
            <a:r>
              <a:rPr lang="en-US" dirty="0"/>
              <a:t> sus </a:t>
            </a:r>
            <a:r>
              <a:rPr lang="en-US" dirty="0" err="1"/>
              <a:t>deseos</a:t>
            </a:r>
            <a:r>
              <a:rPr lang="en-US" dirty="0"/>
              <a:t> y </a:t>
            </a:r>
            <a:r>
              <a:rPr lang="en-US" dirty="0" err="1"/>
              <a:t>planificar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proveedor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 que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esperar</a:t>
            </a:r>
            <a:r>
              <a:rPr lang="en-US" dirty="0"/>
              <a:t> y </a:t>
            </a:r>
            <a:r>
              <a:rPr lang="en-US" dirty="0" err="1"/>
              <a:t>planificar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entorno</a:t>
            </a:r>
            <a:r>
              <a:rPr lang="en-US" dirty="0"/>
              <a:t> de </a:t>
            </a:r>
            <a:r>
              <a:rPr lang="en-US" dirty="0" err="1"/>
              <a:t>parto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Comprender</a:t>
            </a:r>
            <a:r>
              <a:rPr lang="en-US" dirty="0"/>
              <a:t> la </a:t>
            </a:r>
            <a:r>
              <a:rPr lang="en-US" dirty="0" err="1"/>
              <a:t>necesidad</a:t>
            </a:r>
            <a:r>
              <a:rPr lang="en-US" dirty="0"/>
              <a:t> de </a:t>
            </a:r>
            <a:r>
              <a:rPr lang="en-US" dirty="0" err="1"/>
              <a:t>flexibilidad</a:t>
            </a:r>
            <a:r>
              <a:rPr lang="en-US" dirty="0"/>
              <a:t>, </a:t>
            </a:r>
            <a:r>
              <a:rPr lang="en-US" dirty="0" err="1"/>
              <a:t>incluyendo</a:t>
            </a:r>
            <a:r>
              <a:rPr lang="en-US" dirty="0"/>
              <a:t> sus </a:t>
            </a:r>
            <a:r>
              <a:rPr lang="en-US" dirty="0" err="1"/>
              <a:t>opciones</a:t>
            </a:r>
            <a:r>
              <a:rPr lang="en-US" dirty="0"/>
              <a:t> </a:t>
            </a:r>
            <a:r>
              <a:rPr lang="en-US" dirty="0" err="1"/>
              <a:t>secundarias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que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preferencias</a:t>
            </a:r>
            <a:r>
              <a:rPr lang="en-US" dirty="0"/>
              <a:t> </a:t>
            </a:r>
            <a:r>
              <a:rPr lang="en-US" dirty="0" err="1"/>
              <a:t>deba</a:t>
            </a:r>
            <a:r>
              <a:rPr lang="en-US" dirty="0"/>
              <a:t> </a:t>
            </a:r>
            <a:r>
              <a:rPr lang="en-US" dirty="0" err="1"/>
              <a:t>cambiarse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err="1"/>
              <a:t>Tras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repaso</a:t>
            </a:r>
            <a:r>
              <a:rPr lang="en-US" dirty="0"/>
              <a:t> de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puntos, le </a:t>
            </a:r>
            <a:r>
              <a:rPr lang="en-US" dirty="0" err="1"/>
              <a:t>proporcionaré</a:t>
            </a:r>
            <a:r>
              <a:rPr lang="en-US" dirty="0"/>
              <a:t>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dónde</a:t>
            </a:r>
            <a:r>
              <a:rPr lang="en-US" dirty="0"/>
              <a:t> </a:t>
            </a:r>
            <a:r>
              <a:rPr lang="en-US" dirty="0" err="1"/>
              <a:t>acudir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busca</a:t>
            </a:r>
            <a:r>
              <a:rPr lang="en-US" dirty="0"/>
              <a:t> de </a:t>
            </a:r>
            <a:r>
              <a:rPr lang="en-US" dirty="0" err="1"/>
              <a:t>apoyo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58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dirty="0"/>
              <a:t>Durante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parto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objetivo</a:t>
            </a:r>
            <a:r>
              <a:rPr lang="en-US" dirty="0"/>
              <a:t> para </a:t>
            </a:r>
            <a:r>
              <a:rPr lang="en-US" dirty="0" err="1"/>
              <a:t>todos</a:t>
            </a:r>
            <a:r>
              <a:rPr lang="en-US" dirty="0"/>
              <a:t> es que la persona que </a:t>
            </a:r>
            <a:r>
              <a:rPr lang="en-US" dirty="0" err="1"/>
              <a:t>dé</a:t>
            </a:r>
            <a:r>
              <a:rPr lang="en-US" dirty="0"/>
              <a:t> a luz </a:t>
            </a:r>
            <a:r>
              <a:rPr lang="en-US" dirty="0" err="1"/>
              <a:t>esté</a:t>
            </a:r>
            <a:r>
              <a:rPr lang="en-US" dirty="0"/>
              <a:t> </a:t>
            </a:r>
            <a:r>
              <a:rPr lang="en-US" dirty="0" err="1"/>
              <a:t>sana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bebé</a:t>
            </a:r>
            <a:r>
              <a:rPr lang="en-US" dirty="0"/>
              <a:t> </a:t>
            </a:r>
            <a:r>
              <a:rPr lang="en-US" dirty="0" err="1"/>
              <a:t>esté</a:t>
            </a:r>
            <a:r>
              <a:rPr lang="en-US" dirty="0"/>
              <a:t> </a:t>
            </a:r>
            <a:r>
              <a:rPr lang="en-US" dirty="0" err="1"/>
              <a:t>sano</a:t>
            </a:r>
            <a:r>
              <a:rPr lang="en-US" dirty="0"/>
              <a:t> y la </a:t>
            </a:r>
            <a:r>
              <a:rPr lang="en-US" dirty="0" err="1"/>
              <a:t>familia</a:t>
            </a:r>
            <a:r>
              <a:rPr lang="en-US" dirty="0"/>
              <a:t> </a:t>
            </a:r>
            <a:r>
              <a:rPr lang="en-US" dirty="0" err="1"/>
              <a:t>esté</a:t>
            </a:r>
            <a:r>
              <a:rPr lang="en-US" dirty="0"/>
              <a:t> </a:t>
            </a:r>
            <a:r>
              <a:rPr lang="en-US" dirty="0" err="1"/>
              <a:t>sana</a:t>
            </a:r>
            <a:r>
              <a:rPr lang="en-US" dirty="0"/>
              <a:t>. El </a:t>
            </a:r>
            <a:r>
              <a:rPr lang="en-US" dirty="0" err="1"/>
              <a:t>papel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proveedor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plan de </a:t>
            </a:r>
            <a:r>
              <a:rPr lang="en-US" dirty="0" err="1"/>
              <a:t>parto</a:t>
            </a:r>
            <a:r>
              <a:rPr lang="en-US" dirty="0"/>
              <a:t> es </a:t>
            </a:r>
            <a:r>
              <a:rPr lang="en-US" dirty="0" err="1"/>
              <a:t>facilitar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discusión</a:t>
            </a:r>
            <a:r>
              <a:rPr lang="en-US" dirty="0"/>
              <a:t> </a:t>
            </a:r>
            <a:r>
              <a:rPr lang="en-US" dirty="0" err="1"/>
              <a:t>abierta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sus </a:t>
            </a:r>
            <a:r>
              <a:rPr lang="en-US" dirty="0" err="1"/>
              <a:t>preferencias</a:t>
            </a:r>
            <a:r>
              <a:rPr lang="en-US" dirty="0"/>
              <a:t> y </a:t>
            </a:r>
            <a:r>
              <a:rPr lang="en-US" dirty="0" err="1"/>
              <a:t>expectativas</a:t>
            </a:r>
            <a:r>
              <a:rPr lang="en-US" dirty="0"/>
              <a:t> </a:t>
            </a:r>
            <a:r>
              <a:rPr lang="en-US" dirty="0" err="1"/>
              <a:t>realistas</a:t>
            </a:r>
            <a:r>
              <a:rPr lang="en-US" dirty="0"/>
              <a:t>. Antes de </a:t>
            </a:r>
            <a:r>
              <a:rPr lang="en-US" dirty="0" err="1"/>
              <a:t>empezar</a:t>
            </a:r>
            <a:r>
              <a:rPr lang="en-US" dirty="0"/>
              <a:t> a </a:t>
            </a:r>
            <a:r>
              <a:rPr lang="en-US" dirty="0" err="1"/>
              <a:t>escribir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preferencias</a:t>
            </a:r>
            <a:r>
              <a:rPr lang="en-US" dirty="0"/>
              <a:t>, </a:t>
            </a:r>
            <a:r>
              <a:rPr lang="en-US" dirty="0" err="1"/>
              <a:t>puede</a:t>
            </a:r>
            <a:r>
              <a:rPr lang="en-US" dirty="0"/>
              <a:t> ser </a:t>
            </a:r>
            <a:r>
              <a:rPr lang="en-US" dirty="0" err="1"/>
              <a:t>útil</a:t>
            </a:r>
            <a:r>
              <a:rPr lang="en-US" dirty="0"/>
              <a:t> </a:t>
            </a:r>
            <a:r>
              <a:rPr lang="en-US" dirty="0" err="1"/>
              <a:t>asistir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preparación</a:t>
            </a:r>
            <a:r>
              <a:rPr lang="en-US" dirty="0"/>
              <a:t> al </a:t>
            </a:r>
            <a:r>
              <a:rPr lang="en-US" dirty="0" err="1"/>
              <a:t>parto</a:t>
            </a:r>
            <a:r>
              <a:rPr lang="en-US" dirty="0"/>
              <a:t> para </a:t>
            </a:r>
            <a:r>
              <a:rPr lang="en-US" dirty="0" err="1"/>
              <a:t>comprender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aspectos</a:t>
            </a:r>
            <a:r>
              <a:rPr lang="en-US" dirty="0"/>
              <a:t> </a:t>
            </a:r>
            <a:r>
              <a:rPr lang="en-US" dirty="0" err="1"/>
              <a:t>básicos</a:t>
            </a:r>
            <a:r>
              <a:rPr lang="en-US" dirty="0"/>
              <a:t> del </a:t>
            </a:r>
            <a:r>
              <a:rPr lang="en-US" dirty="0" err="1"/>
              <a:t>trabajo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nacimiento</a:t>
            </a:r>
            <a:r>
              <a:rPr lang="en-US" dirty="0"/>
              <a:t> y </a:t>
            </a:r>
            <a:r>
              <a:rPr lang="en-US" dirty="0" err="1"/>
              <a:t>cuáles</a:t>
            </a:r>
            <a:r>
              <a:rPr lang="en-US" dirty="0"/>
              <a:t> son sus </a:t>
            </a:r>
            <a:r>
              <a:rPr lang="en-US" dirty="0" err="1"/>
              <a:t>opciones</a:t>
            </a:r>
            <a:r>
              <a:rPr lang="en-US" dirty="0"/>
              <a:t>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b="1" dirty="0" err="1"/>
              <a:t>Planificación</a:t>
            </a:r>
            <a:endParaRPr lang="en-US" b="1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Además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partera</a:t>
            </a:r>
            <a:r>
              <a:rPr lang="en-US" dirty="0"/>
              <a:t> u </a:t>
            </a:r>
            <a:r>
              <a:rPr lang="en-US" dirty="0" err="1"/>
              <a:t>obstetra</a:t>
            </a:r>
            <a:r>
              <a:rPr lang="en-US" dirty="0"/>
              <a:t>, y de </a:t>
            </a:r>
            <a:r>
              <a:rPr lang="en-US" dirty="0" err="1"/>
              <a:t>su</a:t>
            </a:r>
            <a:r>
              <a:rPr lang="en-US" dirty="0"/>
              <a:t> doula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, </a:t>
            </a:r>
            <a:r>
              <a:rPr lang="en-US" dirty="0" err="1"/>
              <a:t>su</a:t>
            </a:r>
            <a:r>
              <a:rPr lang="en-US" dirty="0"/>
              <a:t> persona de </a:t>
            </a:r>
            <a:r>
              <a:rPr lang="en-US" dirty="0" err="1"/>
              <a:t>apoyo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participar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planificación</a:t>
            </a:r>
            <a:r>
              <a:rPr lang="en-US" dirty="0"/>
              <a:t> del </a:t>
            </a:r>
            <a:r>
              <a:rPr lang="en-US" dirty="0" err="1"/>
              <a:t>parto</a:t>
            </a:r>
            <a:r>
              <a:rPr lang="en-US" dirty="0"/>
              <a:t> y </a:t>
            </a:r>
            <a:r>
              <a:rPr lang="en-US" dirty="0" err="1"/>
              <a:t>comprender</a:t>
            </a:r>
            <a:r>
              <a:rPr lang="en-US" dirty="0"/>
              <a:t> sus </a:t>
            </a:r>
            <a:r>
              <a:rPr lang="en-US" dirty="0" err="1"/>
              <a:t>preferencias</a:t>
            </a:r>
            <a:r>
              <a:rPr lang="en-US" dirty="0"/>
              <a:t> y </a:t>
            </a:r>
            <a:r>
              <a:rPr lang="en-US" dirty="0" err="1"/>
              <a:t>deseos</a:t>
            </a:r>
            <a:r>
              <a:rPr lang="en-US" dirty="0"/>
              <a:t>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 err="1"/>
              <a:t>Tratamiento</a:t>
            </a:r>
            <a:r>
              <a:rPr lang="en-US" b="1" dirty="0"/>
              <a:t> del dolor y </a:t>
            </a:r>
            <a:r>
              <a:rPr lang="en-US" b="1" dirty="0" err="1"/>
              <a:t>aumento</a:t>
            </a:r>
            <a:r>
              <a:rPr lang="en-US" b="1" dirty="0"/>
              <a:t> del </a:t>
            </a:r>
            <a:r>
              <a:rPr lang="en-US" b="1" dirty="0" err="1"/>
              <a:t>trabajo</a:t>
            </a:r>
            <a:r>
              <a:rPr lang="en-US" b="1" dirty="0"/>
              <a:t> de </a:t>
            </a:r>
            <a:r>
              <a:rPr lang="en-US" b="1" dirty="0" err="1"/>
              <a:t>parto</a:t>
            </a:r>
            <a:endParaRPr lang="en-US" b="1" dirty="0"/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Determine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desea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un </a:t>
            </a:r>
            <a:r>
              <a:rPr lang="en-US" dirty="0" err="1"/>
              <a:t>parto</a:t>
            </a:r>
            <a:r>
              <a:rPr lang="en-US" dirty="0"/>
              <a:t> sin </a:t>
            </a:r>
            <a:r>
              <a:rPr lang="en-US" dirty="0" err="1"/>
              <a:t>medicación</a:t>
            </a:r>
            <a:r>
              <a:rPr lang="en-US" dirty="0"/>
              <a:t> o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desea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epidural u </a:t>
            </a:r>
            <a:r>
              <a:rPr lang="en-US" dirty="0" err="1"/>
              <a:t>otra</a:t>
            </a:r>
            <a:r>
              <a:rPr lang="en-US" dirty="0"/>
              <a:t> forma de </a:t>
            </a:r>
            <a:r>
              <a:rPr lang="en-US" dirty="0" err="1"/>
              <a:t>medicación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dolor. Si </a:t>
            </a:r>
            <a:r>
              <a:rPr lang="en-US" dirty="0" err="1"/>
              <a:t>desea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un </a:t>
            </a:r>
            <a:r>
              <a:rPr lang="en-US" dirty="0" err="1"/>
              <a:t>parto</a:t>
            </a:r>
            <a:r>
              <a:rPr lang="en-US" dirty="0"/>
              <a:t> sin </a:t>
            </a:r>
            <a:r>
              <a:rPr lang="en-US" dirty="0" err="1"/>
              <a:t>medicación</a:t>
            </a:r>
            <a:r>
              <a:rPr lang="en-US" dirty="0"/>
              <a:t>, </a:t>
            </a:r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preparaciones</a:t>
            </a:r>
            <a:r>
              <a:rPr lang="en-US" dirty="0"/>
              <a:t> y </a:t>
            </a:r>
            <a:r>
              <a:rPr lang="en-US" dirty="0" err="1"/>
              <a:t>técnicas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control del dolor que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 son la </a:t>
            </a:r>
            <a:r>
              <a:rPr lang="en-US" dirty="0" err="1"/>
              <a:t>presencia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doula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nacimiento</a:t>
            </a:r>
            <a:r>
              <a:rPr lang="en-US" dirty="0"/>
              <a:t>, </a:t>
            </a:r>
            <a:r>
              <a:rPr lang="en-US" dirty="0" err="1"/>
              <a:t>asistir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,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 del </a:t>
            </a:r>
            <a:r>
              <a:rPr lang="en-US" dirty="0" err="1"/>
              <a:t>método</a:t>
            </a:r>
            <a:r>
              <a:rPr lang="en-US" dirty="0"/>
              <a:t> Bradley,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 de Hypnobirthing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embarazo</a:t>
            </a:r>
            <a:r>
              <a:rPr lang="en-US" dirty="0"/>
              <a:t>, </a:t>
            </a:r>
            <a:r>
              <a:rPr lang="en-US" dirty="0" err="1"/>
              <a:t>ejercicios</a:t>
            </a:r>
            <a:r>
              <a:rPr lang="en-US" dirty="0"/>
              <a:t> de </a:t>
            </a:r>
            <a:r>
              <a:rPr lang="en-US" dirty="0" err="1"/>
              <a:t>respiración</a:t>
            </a:r>
            <a:r>
              <a:rPr lang="en-US" dirty="0"/>
              <a:t>, </a:t>
            </a:r>
            <a:r>
              <a:rPr lang="en-US" dirty="0" err="1"/>
              <a:t>relajación</a:t>
            </a:r>
            <a:r>
              <a:rPr lang="en-US" dirty="0"/>
              <a:t>, </a:t>
            </a:r>
            <a:r>
              <a:rPr lang="en-US" dirty="0" err="1"/>
              <a:t>compresas</a:t>
            </a:r>
            <a:r>
              <a:rPr lang="en-US" dirty="0"/>
              <a:t> calientes y </a:t>
            </a:r>
            <a:r>
              <a:rPr lang="en-US" dirty="0" err="1"/>
              <a:t>frías</a:t>
            </a:r>
            <a:r>
              <a:rPr lang="en-US" dirty="0"/>
              <a:t> y </a:t>
            </a:r>
            <a:r>
              <a:rPr lang="en-US" dirty="0" err="1"/>
              <a:t>contacto</a:t>
            </a:r>
            <a:r>
              <a:rPr lang="en-US" dirty="0"/>
              <a:t> </a:t>
            </a:r>
            <a:r>
              <a:rPr lang="en-US" dirty="0" err="1"/>
              <a:t>físico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El </a:t>
            </a:r>
            <a:r>
              <a:rPr lang="en-US" dirty="0" err="1"/>
              <a:t>aumento</a:t>
            </a:r>
            <a:r>
              <a:rPr lang="en-US" dirty="0"/>
              <a:t> del </a:t>
            </a:r>
            <a:r>
              <a:rPr lang="en-US" dirty="0" err="1"/>
              <a:t>trabajo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incluir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pitocina</a:t>
            </a:r>
            <a:r>
              <a:rPr lang="en-US" dirty="0"/>
              <a:t> para </a:t>
            </a:r>
            <a:r>
              <a:rPr lang="en-US" dirty="0" err="1"/>
              <a:t>iniciar</a:t>
            </a:r>
            <a:r>
              <a:rPr lang="en-US" dirty="0"/>
              <a:t> o </a:t>
            </a:r>
            <a:r>
              <a:rPr lang="en-US" dirty="0" err="1"/>
              <a:t>acelerar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de </a:t>
            </a:r>
            <a:r>
              <a:rPr lang="en-US" dirty="0" err="1"/>
              <a:t>parto</a:t>
            </a:r>
            <a:r>
              <a:rPr lang="en-US" dirty="0"/>
              <a:t>. Explore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riesgos</a:t>
            </a:r>
            <a:r>
              <a:rPr lang="en-US" dirty="0"/>
              <a:t> y </a:t>
            </a:r>
            <a:r>
              <a:rPr lang="en-US" dirty="0" err="1"/>
              <a:t>beneficios</a:t>
            </a:r>
            <a:r>
              <a:rPr lang="en-US" dirty="0"/>
              <a:t> de ser </a:t>
            </a:r>
            <a:r>
              <a:rPr lang="en-US" dirty="0" err="1"/>
              <a:t>inducida</a:t>
            </a:r>
            <a:r>
              <a:rPr lang="en-US" dirty="0"/>
              <a:t> con </a:t>
            </a:r>
            <a:r>
              <a:rPr lang="en-US" dirty="0" err="1"/>
              <a:t>pitocina</a:t>
            </a:r>
            <a:r>
              <a:rPr lang="en-US" dirty="0"/>
              <a:t> u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métodos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 de que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parto</a:t>
            </a:r>
            <a:r>
              <a:rPr lang="en-US" dirty="0"/>
              <a:t> se </a:t>
            </a:r>
            <a:r>
              <a:rPr lang="en-US" dirty="0" err="1"/>
              <a:t>inicie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sí</a:t>
            </a:r>
            <a:r>
              <a:rPr lang="en-US" dirty="0"/>
              <a:t> solo.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exponer</a:t>
            </a:r>
            <a:r>
              <a:rPr lang="en-US" dirty="0"/>
              <a:t> sus </a:t>
            </a:r>
            <a:r>
              <a:rPr lang="en-US" dirty="0" err="1"/>
              <a:t>preferencias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cuanto</a:t>
            </a:r>
            <a:r>
              <a:rPr lang="en-US" dirty="0"/>
              <a:t> al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fórceps</a:t>
            </a:r>
            <a:r>
              <a:rPr lang="en-US" dirty="0"/>
              <a:t>, de </a:t>
            </a:r>
            <a:r>
              <a:rPr lang="en-US" dirty="0" err="1"/>
              <a:t>ventosas</a:t>
            </a:r>
            <a:r>
              <a:rPr lang="en-US" dirty="0"/>
              <a:t>, de </a:t>
            </a:r>
            <a:r>
              <a:rPr lang="en-US" dirty="0" err="1"/>
              <a:t>vías</a:t>
            </a:r>
            <a:r>
              <a:rPr lang="en-US" dirty="0"/>
              <a:t> </a:t>
            </a:r>
            <a:r>
              <a:rPr lang="en-US" dirty="0" err="1"/>
              <a:t>intravenosas</a:t>
            </a:r>
            <a:r>
              <a:rPr lang="en-US" dirty="0"/>
              <a:t> </a:t>
            </a:r>
            <a:r>
              <a:rPr lang="en-US" dirty="0" err="1"/>
              <a:t>rutinarias</a:t>
            </a:r>
            <a:r>
              <a:rPr lang="en-US" dirty="0"/>
              <a:t>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disposición</a:t>
            </a:r>
            <a:r>
              <a:rPr lang="en-US" dirty="0"/>
              <a:t> a </a:t>
            </a:r>
            <a:r>
              <a:rPr lang="en-US" dirty="0" err="1"/>
              <a:t>someterse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episiotomía</a:t>
            </a:r>
            <a:r>
              <a:rPr lang="en-US" dirty="0"/>
              <a:t>.</a:t>
            </a:r>
            <a:endParaRPr lang="en-US" sz="5400" b="0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5400" b="1" dirty="0"/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5400" b="1" dirty="0" err="1"/>
              <a:t>Parto</a:t>
            </a:r>
            <a:r>
              <a:rPr lang="en-US" sz="5400" b="1" dirty="0"/>
              <a:t> </a:t>
            </a:r>
            <a:r>
              <a:rPr lang="en-US" sz="5400" b="1" dirty="0" err="1"/>
              <a:t>por</a:t>
            </a:r>
            <a:r>
              <a:rPr lang="en-US" sz="5400" b="1" dirty="0"/>
              <a:t> </a:t>
            </a:r>
            <a:r>
              <a:rPr lang="en-US" sz="5400" b="1" dirty="0" err="1"/>
              <a:t>cesárea</a:t>
            </a:r>
            <a:r>
              <a:rPr lang="en-US" sz="5400" b="1" dirty="0"/>
              <a:t> </a:t>
            </a:r>
            <a:r>
              <a:rPr lang="en-US" sz="5400" b="1" dirty="0" err="1"/>
              <a:t>planificado</a:t>
            </a:r>
            <a:r>
              <a:rPr lang="en-US" sz="5400" b="1" dirty="0"/>
              <a:t> o no </a:t>
            </a:r>
            <a:r>
              <a:rPr lang="en-US" sz="5400" b="1" dirty="0" err="1"/>
              <a:t>planificado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600" b="0" dirty="0"/>
              <a:t>Si </a:t>
            </a:r>
            <a:r>
              <a:rPr lang="en-US" sz="9600" b="0" dirty="0" err="1"/>
              <a:t>tiene</a:t>
            </a:r>
            <a:r>
              <a:rPr lang="en-US" sz="9600" b="0" dirty="0"/>
              <a:t> un </a:t>
            </a:r>
            <a:r>
              <a:rPr lang="en-US" sz="9600" b="0" dirty="0" err="1"/>
              <a:t>parto</a:t>
            </a:r>
            <a:r>
              <a:rPr lang="en-US" sz="9600" b="0" dirty="0"/>
              <a:t> </a:t>
            </a:r>
            <a:r>
              <a:rPr lang="en-US" sz="9600" b="0" dirty="0" err="1"/>
              <a:t>por</a:t>
            </a:r>
            <a:r>
              <a:rPr lang="en-US" sz="9600" b="0" dirty="0"/>
              <a:t> </a:t>
            </a:r>
            <a:r>
              <a:rPr lang="en-US" sz="9600" b="0" dirty="0" err="1"/>
              <a:t>cesárea</a:t>
            </a:r>
            <a:r>
              <a:rPr lang="en-US" sz="9600" b="0" dirty="0"/>
              <a:t> </a:t>
            </a:r>
            <a:r>
              <a:rPr lang="en-US" sz="9600" b="0" dirty="0" err="1"/>
              <a:t>planificado</a:t>
            </a:r>
            <a:r>
              <a:rPr lang="en-US" sz="9600" b="0" dirty="0"/>
              <a:t> </a:t>
            </a:r>
            <a:r>
              <a:rPr lang="en-US" sz="9600" b="0" dirty="0" err="1"/>
              <a:t>por</a:t>
            </a:r>
            <a:r>
              <a:rPr lang="en-US" sz="9600" b="0" dirty="0"/>
              <a:t> </a:t>
            </a:r>
            <a:r>
              <a:rPr lang="en-US" sz="9600" b="0" dirty="0" err="1"/>
              <a:t>razones</a:t>
            </a:r>
            <a:r>
              <a:rPr lang="en-US" sz="9600" b="0" dirty="0"/>
              <a:t> </a:t>
            </a:r>
            <a:r>
              <a:rPr lang="en-US" sz="9600" b="0" dirty="0" err="1"/>
              <a:t>médicas</a:t>
            </a:r>
            <a:r>
              <a:rPr lang="en-US" sz="9600" b="0" dirty="0"/>
              <a:t>, o </a:t>
            </a:r>
            <a:r>
              <a:rPr lang="en-US" sz="9600" b="0" dirty="0" err="1"/>
              <a:t>si</a:t>
            </a:r>
            <a:r>
              <a:rPr lang="en-US" sz="9600" b="0" dirty="0"/>
              <a:t> </a:t>
            </a:r>
            <a:r>
              <a:rPr lang="en-US" sz="9600" b="0" dirty="0" err="1"/>
              <a:t>necesita</a:t>
            </a:r>
            <a:r>
              <a:rPr lang="en-US" sz="9600" b="0" dirty="0"/>
              <a:t> un </a:t>
            </a:r>
            <a:r>
              <a:rPr lang="en-US" sz="9600" b="0" dirty="0" err="1"/>
              <a:t>parto</a:t>
            </a:r>
            <a:r>
              <a:rPr lang="en-US" sz="9600" b="0" dirty="0"/>
              <a:t> </a:t>
            </a:r>
            <a:r>
              <a:rPr lang="en-US" sz="9600" b="0" dirty="0" err="1"/>
              <a:t>por</a:t>
            </a:r>
            <a:r>
              <a:rPr lang="en-US" sz="9600" b="0" dirty="0"/>
              <a:t> </a:t>
            </a:r>
            <a:r>
              <a:rPr lang="en-US" sz="9600" b="0" dirty="0" err="1"/>
              <a:t>cesárea</a:t>
            </a:r>
            <a:r>
              <a:rPr lang="en-US" sz="9600" b="0" dirty="0"/>
              <a:t> no </a:t>
            </a:r>
            <a:r>
              <a:rPr lang="en-US" sz="9600" b="0" dirty="0" err="1"/>
              <a:t>planificado</a:t>
            </a:r>
            <a:r>
              <a:rPr lang="en-US" sz="9600" b="0" dirty="0"/>
              <a:t> o de </a:t>
            </a:r>
            <a:r>
              <a:rPr lang="en-US" sz="9600" b="0" dirty="0" err="1"/>
              <a:t>emergencia</a:t>
            </a:r>
            <a:r>
              <a:rPr lang="en-US" sz="9600" b="0" dirty="0"/>
              <a:t>, </a:t>
            </a:r>
            <a:r>
              <a:rPr lang="en-US" sz="9600" b="0" dirty="0" err="1"/>
              <a:t>aún</a:t>
            </a:r>
            <a:r>
              <a:rPr lang="en-US" sz="9600" b="0" dirty="0"/>
              <a:t> </a:t>
            </a:r>
            <a:r>
              <a:rPr lang="en-US" sz="9600" b="0" dirty="0" err="1"/>
              <a:t>puede</a:t>
            </a:r>
            <a:r>
              <a:rPr lang="en-US" sz="9600" b="0" dirty="0"/>
              <a:t> </a:t>
            </a:r>
            <a:r>
              <a:rPr lang="en-US" sz="9600" b="0" dirty="0" err="1"/>
              <a:t>tener</a:t>
            </a:r>
            <a:r>
              <a:rPr lang="en-US" sz="9600" b="0" dirty="0"/>
              <a:t> </a:t>
            </a:r>
            <a:r>
              <a:rPr lang="en-US" sz="9600" b="0" dirty="0" err="1"/>
              <a:t>una</a:t>
            </a:r>
            <a:r>
              <a:rPr lang="en-US" sz="9600" b="0" dirty="0"/>
              <a:t> </a:t>
            </a:r>
            <a:r>
              <a:rPr lang="en-US" sz="9600" b="0" dirty="0" err="1"/>
              <a:t>lista</a:t>
            </a:r>
            <a:r>
              <a:rPr lang="en-US" sz="9600" b="0" dirty="0"/>
              <a:t> de </a:t>
            </a:r>
            <a:r>
              <a:rPr lang="en-US" sz="9600" b="0" dirty="0" err="1"/>
              <a:t>preferencias</a:t>
            </a:r>
            <a:r>
              <a:rPr lang="en-US" sz="9600" b="0" dirty="0"/>
              <a:t>. Las </a:t>
            </a:r>
            <a:r>
              <a:rPr lang="en-US" sz="9600" b="0" dirty="0" err="1"/>
              <a:t>peticiones</a:t>
            </a:r>
            <a:r>
              <a:rPr lang="en-US" sz="9600" b="0" dirty="0"/>
              <a:t> que </a:t>
            </a:r>
            <a:r>
              <a:rPr lang="en-US" sz="9600" b="0" dirty="0" err="1"/>
              <a:t>puede</a:t>
            </a:r>
            <a:r>
              <a:rPr lang="en-US" sz="9600" b="0" dirty="0"/>
              <a:t> </a:t>
            </a:r>
            <a:r>
              <a:rPr lang="en-US" sz="9600" b="0" dirty="0" err="1"/>
              <a:t>hacer</a:t>
            </a:r>
            <a:r>
              <a:rPr lang="en-US" sz="9600" b="0" dirty="0"/>
              <a:t> </a:t>
            </a:r>
            <a:r>
              <a:rPr lang="en-US" sz="9600" b="0" dirty="0" err="1"/>
              <a:t>incluyen</a:t>
            </a:r>
            <a:r>
              <a:rPr lang="en-US" sz="9600" b="0" dirty="0"/>
              <a:t>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600" b="0" dirty="0" err="1"/>
              <a:t>Pedir</a:t>
            </a:r>
            <a:r>
              <a:rPr lang="en-US" sz="9600" b="0" dirty="0"/>
              <a:t> </a:t>
            </a:r>
            <a:r>
              <a:rPr lang="en-US" sz="9600" b="0" dirty="0" err="1"/>
              <a:t>una</a:t>
            </a:r>
            <a:r>
              <a:rPr lang="en-US" sz="9600" b="0" dirty="0"/>
              <a:t> </a:t>
            </a:r>
            <a:r>
              <a:rPr lang="en-US" sz="9600" b="0" dirty="0" err="1"/>
              <a:t>narración</a:t>
            </a:r>
            <a:r>
              <a:rPr lang="en-US" sz="9600" b="0" dirty="0"/>
              <a:t> o un </a:t>
            </a:r>
            <a:r>
              <a:rPr lang="en-US" sz="9600" b="0" dirty="0" err="1"/>
              <a:t>juego</a:t>
            </a:r>
            <a:r>
              <a:rPr lang="en-US" sz="9600" b="0" dirty="0"/>
              <a:t> de roles del </a:t>
            </a:r>
            <a:r>
              <a:rPr lang="en-US" sz="9600" b="0" dirty="0" err="1"/>
              <a:t>parto</a:t>
            </a:r>
            <a:r>
              <a:rPr lang="en-US" sz="9600" b="0" dirty="0"/>
              <a:t>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600" b="0" dirty="0" err="1"/>
              <a:t>Solicitar</a:t>
            </a:r>
            <a:r>
              <a:rPr lang="en-US" sz="9600" b="0" dirty="0"/>
              <a:t> </a:t>
            </a:r>
            <a:r>
              <a:rPr lang="en-US" sz="9600" b="0" dirty="0" err="1"/>
              <a:t>una</a:t>
            </a:r>
            <a:r>
              <a:rPr lang="en-US" sz="9600" b="0" dirty="0"/>
              <a:t> </a:t>
            </a:r>
            <a:r>
              <a:rPr lang="en-US" sz="9600" b="0" dirty="0" err="1"/>
              <a:t>cortina</a:t>
            </a:r>
            <a:r>
              <a:rPr lang="en-US" sz="9600" b="0" dirty="0"/>
              <a:t> </a:t>
            </a:r>
            <a:r>
              <a:rPr lang="en-US" sz="9600" b="0" dirty="0" err="1"/>
              <a:t>transparente</a:t>
            </a:r>
            <a:r>
              <a:rPr lang="en-US" sz="9600" b="0" dirty="0"/>
              <a:t> </a:t>
            </a:r>
            <a:r>
              <a:rPr lang="en-US" sz="9600" b="0" dirty="0" err="1"/>
              <a:t>en</a:t>
            </a:r>
            <a:r>
              <a:rPr lang="en-US" sz="9600" b="0" dirty="0"/>
              <a:t> </a:t>
            </a:r>
            <a:r>
              <a:rPr lang="en-US" sz="9600" b="0" dirty="0" err="1"/>
              <a:t>lugar</a:t>
            </a:r>
            <a:r>
              <a:rPr lang="en-US" sz="9600" b="0" dirty="0"/>
              <a:t> de </a:t>
            </a:r>
            <a:r>
              <a:rPr lang="en-US" sz="9600" b="0" dirty="0" err="1"/>
              <a:t>una</a:t>
            </a:r>
            <a:r>
              <a:rPr lang="en-US" sz="9600" b="0" dirty="0"/>
              <a:t> </a:t>
            </a:r>
            <a:r>
              <a:rPr lang="en-US" sz="9600" b="0" dirty="0" err="1"/>
              <a:t>cortina</a:t>
            </a:r>
            <a:r>
              <a:rPr lang="en-US" sz="9600" b="0" dirty="0"/>
              <a:t> de color </a:t>
            </a:r>
            <a:r>
              <a:rPr lang="en-US" sz="9600" b="0" dirty="0" err="1"/>
              <a:t>sólido</a:t>
            </a:r>
            <a:endParaRPr lang="en-US" sz="9600" b="0" dirty="0"/>
          </a:p>
          <a:p>
            <a:pPr marL="628650" marR="0" lvl="1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600" b="0" dirty="0" err="1"/>
              <a:t>Evitar</a:t>
            </a:r>
            <a:r>
              <a:rPr lang="en-US" sz="9600" b="0" dirty="0"/>
              <a:t> </a:t>
            </a:r>
            <a:r>
              <a:rPr lang="en-US" sz="9600" b="0" dirty="0" err="1"/>
              <a:t>los</a:t>
            </a:r>
            <a:r>
              <a:rPr lang="en-US" sz="9600" b="0" dirty="0"/>
              <a:t> </a:t>
            </a:r>
            <a:r>
              <a:rPr lang="en-US" sz="9600" b="0" dirty="0" err="1"/>
              <a:t>medicamentos</a:t>
            </a:r>
            <a:r>
              <a:rPr lang="en-US" sz="9600" b="0" dirty="0"/>
              <a:t> que </a:t>
            </a:r>
            <a:r>
              <a:rPr lang="en-US" sz="9600" b="0" dirty="0" err="1"/>
              <a:t>alteran</a:t>
            </a:r>
            <a:r>
              <a:rPr lang="en-US" sz="9600" b="0" dirty="0"/>
              <a:t> </a:t>
            </a:r>
            <a:r>
              <a:rPr lang="en-US" sz="9600" b="0" dirty="0" err="1"/>
              <a:t>el</a:t>
            </a:r>
            <a:r>
              <a:rPr lang="en-US" sz="9600" b="0" dirty="0"/>
              <a:t> </a:t>
            </a:r>
            <a:r>
              <a:rPr lang="en-US" sz="9600" b="0" dirty="0" err="1"/>
              <a:t>nivel</a:t>
            </a:r>
            <a:r>
              <a:rPr lang="en-US" sz="9600" b="0" dirty="0"/>
              <a:t> de </a:t>
            </a:r>
            <a:r>
              <a:rPr lang="en-US" sz="9600" b="0" dirty="0" err="1"/>
              <a:t>conciencia</a:t>
            </a:r>
            <a:endParaRPr lang="en-US" sz="9600" b="0" dirty="0"/>
          </a:p>
          <a:p>
            <a:pPr marL="628650" marR="0" lvl="1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600" b="0" dirty="0" err="1"/>
              <a:t>Optar</a:t>
            </a:r>
            <a:r>
              <a:rPr lang="en-US" sz="9600" b="0" dirty="0"/>
              <a:t> </a:t>
            </a:r>
            <a:r>
              <a:rPr lang="en-US" sz="9600" b="0" dirty="0" err="1"/>
              <a:t>por</a:t>
            </a:r>
            <a:r>
              <a:rPr lang="en-US" sz="9600" b="0" dirty="0"/>
              <a:t> no </a:t>
            </a:r>
            <a:r>
              <a:rPr lang="en-US" sz="9600" b="0" dirty="0" err="1"/>
              <a:t>tener</a:t>
            </a:r>
            <a:r>
              <a:rPr lang="en-US" sz="9600" b="0" dirty="0"/>
              <a:t> las manos </a:t>
            </a:r>
            <a:r>
              <a:rPr lang="en-US" sz="9600" b="0" dirty="0" err="1"/>
              <a:t>atadas</a:t>
            </a:r>
            <a:endParaRPr lang="en-US" sz="9600" b="0" dirty="0"/>
          </a:p>
          <a:p>
            <a:pPr marL="45720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600" b="0" dirty="0"/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5400" b="1" dirty="0" err="1"/>
              <a:t>Después</a:t>
            </a:r>
            <a:r>
              <a:rPr lang="en-US" sz="5400" b="1" dirty="0"/>
              <a:t> del </a:t>
            </a:r>
            <a:r>
              <a:rPr lang="en-US" sz="5400" b="1" dirty="0" err="1"/>
              <a:t>parto</a:t>
            </a:r>
            <a:endParaRPr lang="en-US" sz="5400" b="1" dirty="0"/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dirty="0" err="1"/>
              <a:t>Tenga</a:t>
            </a:r>
            <a:r>
              <a:rPr lang="en-US" sz="5400" dirty="0"/>
              <a:t> </a:t>
            </a:r>
            <a:r>
              <a:rPr lang="en-US" sz="5400" dirty="0" err="1"/>
              <a:t>en</a:t>
            </a:r>
            <a:r>
              <a:rPr lang="en-US" sz="5400" dirty="0"/>
              <a:t> </a:t>
            </a:r>
            <a:r>
              <a:rPr lang="en-US" sz="5400" dirty="0" err="1"/>
              <a:t>cuenta</a:t>
            </a:r>
            <a:r>
              <a:rPr lang="en-US" sz="5400" dirty="0"/>
              <a:t> </a:t>
            </a:r>
            <a:r>
              <a:rPr lang="en-US" sz="5400" dirty="0" err="1"/>
              <a:t>si</a:t>
            </a:r>
            <a:r>
              <a:rPr lang="en-US" sz="5400" dirty="0"/>
              <a:t> </a:t>
            </a:r>
            <a:r>
              <a:rPr lang="en-US" sz="5400" dirty="0" err="1"/>
              <a:t>desea</a:t>
            </a:r>
            <a:r>
              <a:rPr lang="en-US" sz="5400" dirty="0"/>
              <a:t> </a:t>
            </a:r>
            <a:r>
              <a:rPr lang="en-US" sz="5400" dirty="0" err="1"/>
              <a:t>tener</a:t>
            </a:r>
            <a:r>
              <a:rPr lang="en-US" sz="5400" dirty="0"/>
              <a:t> </a:t>
            </a:r>
            <a:r>
              <a:rPr lang="en-US" sz="5400" dirty="0" err="1"/>
              <a:t>contacto</a:t>
            </a:r>
            <a:r>
              <a:rPr lang="en-US" sz="5400" dirty="0"/>
              <a:t> </a:t>
            </a:r>
            <a:r>
              <a:rPr lang="en-US" sz="5400" dirty="0" err="1"/>
              <a:t>piel</a:t>
            </a:r>
            <a:r>
              <a:rPr lang="en-US" sz="5400" dirty="0"/>
              <a:t> con </a:t>
            </a:r>
            <a:r>
              <a:rPr lang="en-US" sz="5400" dirty="0" err="1"/>
              <a:t>piel</a:t>
            </a:r>
            <a:r>
              <a:rPr lang="en-US" sz="5400" dirty="0"/>
              <a:t> con </a:t>
            </a:r>
            <a:r>
              <a:rPr lang="en-US" sz="5400" dirty="0" err="1"/>
              <a:t>su</a:t>
            </a:r>
            <a:r>
              <a:rPr lang="en-US" sz="5400" dirty="0"/>
              <a:t> </a:t>
            </a:r>
            <a:r>
              <a:rPr lang="en-US" sz="5400" dirty="0" err="1"/>
              <a:t>bebé</a:t>
            </a:r>
            <a:r>
              <a:rPr lang="en-US" sz="5400" dirty="0"/>
              <a:t> </a:t>
            </a:r>
            <a:r>
              <a:rPr lang="en-US" sz="5400" dirty="0" err="1"/>
              <a:t>inmediatamente</a:t>
            </a:r>
            <a:r>
              <a:rPr lang="en-US" sz="5400" dirty="0"/>
              <a:t> </a:t>
            </a:r>
            <a:r>
              <a:rPr lang="en-US" sz="5400" dirty="0" err="1"/>
              <a:t>después</a:t>
            </a:r>
            <a:r>
              <a:rPr lang="en-US" sz="5400" dirty="0"/>
              <a:t> del </a:t>
            </a:r>
            <a:r>
              <a:rPr lang="en-US" sz="5400" dirty="0" err="1"/>
              <a:t>nacimiento</a:t>
            </a:r>
            <a:r>
              <a:rPr lang="en-US" sz="5400" dirty="0"/>
              <a:t>, </a:t>
            </a:r>
            <a:r>
              <a:rPr lang="en-US" sz="5400" dirty="0" err="1"/>
              <a:t>incluso</a:t>
            </a:r>
            <a:r>
              <a:rPr lang="en-US" sz="5400" dirty="0"/>
              <a:t> </a:t>
            </a:r>
            <a:r>
              <a:rPr lang="en-US" sz="5400" dirty="0" err="1"/>
              <a:t>si</a:t>
            </a:r>
            <a:r>
              <a:rPr lang="en-US" sz="5400" dirty="0"/>
              <a:t> </a:t>
            </a:r>
            <a:r>
              <a:rPr lang="en-US" sz="5400" dirty="0" err="1"/>
              <a:t>tiene</a:t>
            </a:r>
            <a:r>
              <a:rPr lang="en-US" sz="5400" dirty="0"/>
              <a:t> un </a:t>
            </a:r>
            <a:r>
              <a:rPr lang="en-US" sz="5400" dirty="0" err="1"/>
              <a:t>parto</a:t>
            </a:r>
            <a:r>
              <a:rPr lang="en-US" sz="5400" dirty="0"/>
              <a:t> </a:t>
            </a:r>
            <a:r>
              <a:rPr lang="en-US" sz="5400" dirty="0" err="1"/>
              <a:t>por</a:t>
            </a:r>
            <a:r>
              <a:rPr lang="en-US" sz="5400" dirty="0"/>
              <a:t> </a:t>
            </a:r>
            <a:r>
              <a:rPr lang="en-US" sz="5400" dirty="0" err="1"/>
              <a:t>cesárea</a:t>
            </a:r>
            <a:r>
              <a:rPr lang="en-US" sz="5400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dirty="0" err="1"/>
              <a:t>Sepa</a:t>
            </a:r>
            <a:r>
              <a:rPr lang="en-US" sz="5400" dirty="0"/>
              <a:t> </a:t>
            </a:r>
            <a:r>
              <a:rPr lang="en-US" sz="5400" dirty="0" err="1"/>
              <a:t>cómo</a:t>
            </a:r>
            <a:r>
              <a:rPr lang="en-US" sz="5400" dirty="0"/>
              <a:t> </a:t>
            </a:r>
            <a:r>
              <a:rPr lang="en-US" sz="5400" dirty="0" err="1"/>
              <a:t>piensa</a:t>
            </a:r>
            <a:r>
              <a:rPr lang="en-US" sz="5400" dirty="0"/>
              <a:t> </a:t>
            </a:r>
            <a:r>
              <a:rPr lang="en-US" sz="5400" dirty="0" err="1"/>
              <a:t>alimentar</a:t>
            </a:r>
            <a:r>
              <a:rPr lang="en-US" sz="5400" dirty="0"/>
              <a:t> a </a:t>
            </a:r>
            <a:r>
              <a:rPr lang="en-US" sz="5400" dirty="0" err="1"/>
              <a:t>su</a:t>
            </a:r>
            <a:r>
              <a:rPr lang="en-US" sz="5400" dirty="0"/>
              <a:t> </a:t>
            </a:r>
            <a:r>
              <a:rPr lang="en-US" sz="5400" dirty="0" err="1"/>
              <a:t>bebé</a:t>
            </a:r>
            <a:r>
              <a:rPr lang="en-US" sz="5400" dirty="0"/>
              <a:t>; ¿</a:t>
            </a:r>
            <a:r>
              <a:rPr lang="en-US" sz="5400" dirty="0" err="1"/>
              <a:t>quiere</a:t>
            </a:r>
            <a:r>
              <a:rPr lang="en-US" sz="5400" dirty="0"/>
              <a:t> </a:t>
            </a:r>
            <a:r>
              <a:rPr lang="en-US" sz="5400" dirty="0" err="1"/>
              <a:t>darle</a:t>
            </a:r>
            <a:r>
              <a:rPr lang="en-US" sz="5400" dirty="0"/>
              <a:t> </a:t>
            </a:r>
            <a:r>
              <a:rPr lang="en-US" sz="5400" dirty="0" err="1"/>
              <a:t>el</a:t>
            </a:r>
            <a:r>
              <a:rPr lang="en-US" sz="5400" dirty="0"/>
              <a:t> </a:t>
            </a:r>
            <a:r>
              <a:rPr lang="en-US" sz="5400" dirty="0" err="1"/>
              <a:t>pecho</a:t>
            </a:r>
            <a:r>
              <a:rPr lang="en-US" sz="5400" dirty="0"/>
              <a:t> o </a:t>
            </a:r>
            <a:r>
              <a:rPr lang="en-US" sz="5400" dirty="0" err="1"/>
              <a:t>utilizar</a:t>
            </a:r>
            <a:r>
              <a:rPr lang="en-US" sz="5400" dirty="0"/>
              <a:t> leche artificial? Si </a:t>
            </a:r>
            <a:r>
              <a:rPr lang="en-US" sz="5400" dirty="0" err="1"/>
              <a:t>quiere</a:t>
            </a:r>
            <a:r>
              <a:rPr lang="en-US" sz="5400" dirty="0"/>
              <a:t> </a:t>
            </a:r>
            <a:r>
              <a:rPr lang="en-US" sz="5400" dirty="0" err="1"/>
              <a:t>dar</a:t>
            </a:r>
            <a:r>
              <a:rPr lang="en-US" sz="5400" dirty="0"/>
              <a:t> </a:t>
            </a:r>
            <a:r>
              <a:rPr lang="en-US" sz="5400" dirty="0" err="1"/>
              <a:t>el</a:t>
            </a:r>
            <a:r>
              <a:rPr lang="en-US" sz="5400" dirty="0"/>
              <a:t> </a:t>
            </a:r>
            <a:r>
              <a:rPr lang="en-US" sz="5400" dirty="0" err="1"/>
              <a:t>pecho</a:t>
            </a:r>
            <a:r>
              <a:rPr lang="en-US" sz="5400" dirty="0"/>
              <a:t>, </a:t>
            </a:r>
            <a:r>
              <a:rPr lang="en-US" sz="5400" dirty="0" err="1"/>
              <a:t>puede</a:t>
            </a:r>
            <a:r>
              <a:rPr lang="en-US" sz="5400" dirty="0"/>
              <a:t> </a:t>
            </a:r>
            <a:r>
              <a:rPr lang="en-US" sz="5400" dirty="0" err="1"/>
              <a:t>solicitar</a:t>
            </a:r>
            <a:r>
              <a:rPr lang="en-US" sz="5400" dirty="0"/>
              <a:t> que </a:t>
            </a:r>
            <a:r>
              <a:rPr lang="en-US" sz="5400" dirty="0" err="1"/>
              <a:t>una</a:t>
            </a:r>
            <a:r>
              <a:rPr lang="en-US" sz="5400" dirty="0"/>
              <a:t> </a:t>
            </a:r>
            <a:r>
              <a:rPr lang="en-US" sz="5400" dirty="0" err="1"/>
              <a:t>asesora</a:t>
            </a:r>
            <a:r>
              <a:rPr lang="en-US" sz="5400" dirty="0"/>
              <a:t> de </a:t>
            </a:r>
            <a:r>
              <a:rPr lang="en-US" sz="5400" dirty="0" err="1"/>
              <a:t>lactancia</a:t>
            </a:r>
            <a:r>
              <a:rPr lang="en-US" sz="5400" dirty="0"/>
              <a:t> </a:t>
            </a:r>
            <a:r>
              <a:rPr lang="en-US" sz="5400" dirty="0" err="1"/>
              <a:t>vaya</a:t>
            </a:r>
            <a:r>
              <a:rPr lang="en-US" sz="5400" dirty="0"/>
              <a:t> a </a:t>
            </a:r>
            <a:r>
              <a:rPr lang="en-US" sz="5400" dirty="0" err="1"/>
              <a:t>su</a:t>
            </a:r>
            <a:r>
              <a:rPr lang="en-US" sz="5400" dirty="0"/>
              <a:t> </a:t>
            </a:r>
            <a:r>
              <a:rPr lang="en-US" sz="5400" dirty="0" err="1"/>
              <a:t>habitación</a:t>
            </a:r>
            <a:r>
              <a:rPr lang="en-US" sz="5400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dirty="0" err="1"/>
              <a:t>Especifique</a:t>
            </a:r>
            <a:r>
              <a:rPr lang="en-US" sz="5400" dirty="0"/>
              <a:t> sus planes </a:t>
            </a:r>
            <a:r>
              <a:rPr lang="en-US" sz="5400" dirty="0" err="1"/>
              <a:t>sobre</a:t>
            </a:r>
            <a:r>
              <a:rPr lang="en-US" sz="5400" dirty="0"/>
              <a:t> </a:t>
            </a:r>
            <a:r>
              <a:rPr lang="en-US" sz="5400" dirty="0" err="1"/>
              <a:t>el</a:t>
            </a:r>
            <a:r>
              <a:rPr lang="en-US" sz="5400" dirty="0"/>
              <a:t> </a:t>
            </a:r>
            <a:r>
              <a:rPr lang="en-US" sz="5400" dirty="0" err="1"/>
              <a:t>retraso</a:t>
            </a:r>
            <a:r>
              <a:rPr lang="en-US" sz="5400" dirty="0"/>
              <a:t> del </a:t>
            </a:r>
            <a:r>
              <a:rPr lang="en-US" sz="5400" dirty="0" err="1"/>
              <a:t>clampeo</a:t>
            </a:r>
            <a:r>
              <a:rPr lang="en-US" sz="5400" dirty="0"/>
              <a:t> del </a:t>
            </a:r>
            <a:r>
              <a:rPr lang="en-US" sz="5400" dirty="0" err="1"/>
              <a:t>cordón</a:t>
            </a:r>
            <a:r>
              <a:rPr lang="en-US" sz="5400" dirty="0"/>
              <a:t> umbilical, </a:t>
            </a:r>
            <a:r>
              <a:rPr lang="en-US" sz="5400" dirty="0" err="1"/>
              <a:t>el</a:t>
            </a:r>
            <a:r>
              <a:rPr lang="en-US" sz="5400" dirty="0"/>
              <a:t> primer </a:t>
            </a:r>
            <a:r>
              <a:rPr lang="en-US" sz="5400" dirty="0" err="1"/>
              <a:t>baño</a:t>
            </a:r>
            <a:r>
              <a:rPr lang="en-US" sz="5400" dirty="0"/>
              <a:t> del </a:t>
            </a:r>
            <a:r>
              <a:rPr lang="en-US" sz="5400" dirty="0" err="1"/>
              <a:t>bebé</a:t>
            </a:r>
            <a:r>
              <a:rPr lang="en-US" sz="5400" dirty="0"/>
              <a:t> y </a:t>
            </a:r>
            <a:r>
              <a:rPr lang="en-US" sz="5400" dirty="0" err="1"/>
              <a:t>otros</a:t>
            </a:r>
            <a:r>
              <a:rPr lang="en-US" sz="5400" dirty="0"/>
              <a:t> </a:t>
            </a:r>
            <a:r>
              <a:rPr lang="en-US" sz="5400" dirty="0" err="1"/>
              <a:t>cuidados</a:t>
            </a:r>
            <a:r>
              <a:rPr lang="en-US" sz="5400" dirty="0"/>
              <a:t> del </a:t>
            </a:r>
            <a:r>
              <a:rPr lang="en-US" sz="5400" dirty="0" err="1"/>
              <a:t>recién</a:t>
            </a:r>
            <a:r>
              <a:rPr lang="en-US" sz="5400" dirty="0"/>
              <a:t> </a:t>
            </a:r>
            <a:r>
              <a:rPr lang="en-US" sz="5400" dirty="0" err="1"/>
              <a:t>nacido</a:t>
            </a:r>
            <a:r>
              <a:rPr lang="en-US" sz="5400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dirty="0" err="1"/>
              <a:t>También</a:t>
            </a:r>
            <a:r>
              <a:rPr lang="en-US" sz="5400" dirty="0"/>
              <a:t> </a:t>
            </a:r>
            <a:r>
              <a:rPr lang="en-US" sz="5400" dirty="0" err="1"/>
              <a:t>puede</a:t>
            </a:r>
            <a:r>
              <a:rPr lang="en-US" sz="5400" dirty="0"/>
              <a:t> ser </a:t>
            </a:r>
            <a:r>
              <a:rPr lang="en-US" sz="5400" dirty="0" err="1"/>
              <a:t>útil</a:t>
            </a:r>
            <a:r>
              <a:rPr lang="en-US" sz="5400" dirty="0"/>
              <a:t> </a:t>
            </a:r>
            <a:r>
              <a:rPr lang="en-US" sz="5400" dirty="0" err="1"/>
              <a:t>documentar</a:t>
            </a:r>
            <a:r>
              <a:rPr lang="en-US" sz="5400" dirty="0"/>
              <a:t> sus </a:t>
            </a:r>
            <a:r>
              <a:rPr lang="en-US" sz="5400" dirty="0" err="1"/>
              <a:t>preferencias</a:t>
            </a:r>
            <a:r>
              <a:rPr lang="en-US" sz="5400" dirty="0"/>
              <a:t> </a:t>
            </a:r>
            <a:r>
              <a:rPr lang="en-US" sz="5400" dirty="0" err="1"/>
              <a:t>en</a:t>
            </a:r>
            <a:r>
              <a:rPr lang="en-US" sz="5400" dirty="0"/>
              <a:t> </a:t>
            </a:r>
            <a:r>
              <a:rPr lang="en-US" sz="5400" dirty="0" err="1"/>
              <a:t>cuanto</a:t>
            </a:r>
            <a:r>
              <a:rPr lang="en-US" sz="5400" dirty="0"/>
              <a:t> a </a:t>
            </a:r>
            <a:r>
              <a:rPr lang="en-US" sz="5400" dirty="0" err="1"/>
              <a:t>los</a:t>
            </a:r>
            <a:r>
              <a:rPr lang="en-US" sz="5400" dirty="0"/>
              <a:t> </a:t>
            </a:r>
            <a:r>
              <a:rPr lang="en-US" sz="5400" dirty="0" err="1"/>
              <a:t>ablandadores</a:t>
            </a:r>
            <a:r>
              <a:rPr lang="en-US" sz="5400" dirty="0"/>
              <a:t> de </a:t>
            </a:r>
            <a:r>
              <a:rPr lang="en-US" sz="5400" dirty="0" err="1"/>
              <a:t>heces</a:t>
            </a:r>
            <a:r>
              <a:rPr lang="en-US" sz="5400" dirty="0"/>
              <a:t> y </a:t>
            </a:r>
            <a:r>
              <a:rPr lang="en-US" sz="5400" dirty="0" err="1"/>
              <a:t>los</a:t>
            </a:r>
            <a:r>
              <a:rPr lang="en-US" sz="5400" dirty="0"/>
              <a:t> </a:t>
            </a:r>
            <a:r>
              <a:rPr lang="en-US" sz="5400" dirty="0" err="1"/>
              <a:t>medicamentos</a:t>
            </a:r>
            <a:r>
              <a:rPr lang="en-US" sz="5400" dirty="0"/>
              <a:t> para el dolor que </a:t>
            </a:r>
            <a:r>
              <a:rPr lang="en-US" sz="5400" dirty="0" err="1"/>
              <a:t>mejor</a:t>
            </a:r>
            <a:r>
              <a:rPr lang="en-US" sz="5400" dirty="0"/>
              <a:t> le </a:t>
            </a:r>
            <a:r>
              <a:rPr lang="en-US" sz="5400" dirty="0" err="1" smtClean="0"/>
              <a:t>funcionen</a:t>
            </a:r>
            <a:r>
              <a:rPr lang="en-US" sz="5400" dirty="0"/>
              <a:t>.</a:t>
            </a:r>
            <a:endParaRPr lang="en-US" dirty="0"/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2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Disponer de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entorno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fundamental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ayudar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la persona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luz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relajarse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Hay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entorno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la persona que da a luz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empezar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maternidad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embarazo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saber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opciones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a la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Algunos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maternidad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tienen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personas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Determine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quién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acompañe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incluida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pareja, la doula 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personas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Concéntrese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ejemplo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reproducción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música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las luces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tenues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querrá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persona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masaje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recite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afirmaciones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preparadas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investigue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determine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monitor fetal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conectado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continuamente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solicitar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monitorización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intermitente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que 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bebé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monitorizado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moverse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caminar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mientras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a luz.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Además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Hep-lock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lugar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intravenosa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inhibidor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proveedor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intervenciones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afectar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entorno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capacidad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moverse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libremente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nacimiento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maternidad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ofrecen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duchas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bañeras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accesorios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taburetes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pelotas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útil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hablar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proveedor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posiciones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las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luz,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independientemente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epidural.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Algunas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posiciones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tumbada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arrodillada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las manos y las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rodillas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cuclillas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de pie.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Investigue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beneficios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luz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posiciones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no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boca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arriba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D4F3-D7BA-4A83-ADEA-33055041BE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01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El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parto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es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muy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dinámico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y 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veces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no se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ajusta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a sus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preferencias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. Es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importante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ser flexible y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estar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preparada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para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hacer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cosas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diferentes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a las que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quería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un principio. Por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ejemplo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, es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posible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que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su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médico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o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determinadas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instalaciones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no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estén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disponibles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el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día del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parto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También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puede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haber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complicaciones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con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usted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o con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el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bebé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a lo largo del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parto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. Por mucho que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planifiquemos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, </a:t>
            </a:r>
            <a:r>
              <a:rPr lang="en-US" b="0" i="0" dirty="0" err="1" smtClean="0">
                <a:solidFill>
                  <a:srgbClr val="212121"/>
                </a:solidFill>
                <a:effectLst/>
                <a:latin typeface="museo-sans-rounded"/>
              </a:rPr>
              <a:t>uno</a:t>
            </a:r>
            <a:r>
              <a:rPr lang="en-US" b="0" i="0" dirty="0" smtClean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puede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confiar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que se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han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preparado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para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afrontar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los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retos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que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surjan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, mucho antes de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quedarse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embarazada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.</a:t>
            </a:r>
          </a:p>
          <a:p>
            <a:endParaRPr lang="en-US" b="0" i="0" dirty="0">
              <a:solidFill>
                <a:srgbClr val="212121"/>
              </a:solidFill>
              <a:effectLst/>
              <a:latin typeface="museo-sans-rounded"/>
            </a:endParaRP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Durante las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consultas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prenatales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hable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con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su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proveedor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sobre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lo que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puede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ocurrir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durante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el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parto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Incluya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algunas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preferencias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alternativas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su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plan de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parto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como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un plan de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contingencia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si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necesita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un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parto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por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cesárea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. Si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surgen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complicaciones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o la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necesidad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de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cambios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su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proveedor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y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el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equipo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de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parto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deben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involucrarla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en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cualquier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decisión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para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garantizar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su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salud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y que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su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bebé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nazca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 de forma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museo-sans-rounded"/>
              </a:rPr>
              <a:t>segura</a:t>
            </a:r>
            <a:r>
              <a:rPr lang="en-US" b="0" i="0" dirty="0">
                <a:solidFill>
                  <a:srgbClr val="212121"/>
                </a:solidFill>
                <a:effectLst/>
                <a:latin typeface="museo-sans-rounded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AD4F3-D7BA-4A83-ADEA-33055041B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17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Es </a:t>
            </a:r>
            <a:r>
              <a:rPr lang="en-US" b="0" dirty="0" err="1"/>
              <a:t>buena</a:t>
            </a:r>
            <a:r>
              <a:rPr lang="en-US" b="0" dirty="0"/>
              <a:t> idea </a:t>
            </a:r>
            <a:r>
              <a:rPr lang="en-US" b="0" dirty="0" err="1"/>
              <a:t>pensar</a:t>
            </a:r>
            <a:r>
              <a:rPr lang="en-US" b="0" dirty="0"/>
              <a:t> a </a:t>
            </a:r>
            <a:r>
              <a:rPr lang="en-US" b="0" dirty="0" err="1"/>
              <a:t>quién</a:t>
            </a:r>
            <a:r>
              <a:rPr lang="en-US" b="0" dirty="0"/>
              <a:t> </a:t>
            </a:r>
            <a:r>
              <a:rPr lang="en-US" b="0" dirty="0" err="1"/>
              <a:t>puede</a:t>
            </a:r>
            <a:r>
              <a:rPr lang="en-US" b="0" dirty="0"/>
              <a:t> </a:t>
            </a:r>
            <a:r>
              <a:rPr lang="en-US" b="0" dirty="0" err="1"/>
              <a:t>acudir</a:t>
            </a:r>
            <a:r>
              <a:rPr lang="en-US" b="0" dirty="0"/>
              <a:t> </a:t>
            </a:r>
            <a:r>
              <a:rPr lang="en-US" b="0" dirty="0" err="1"/>
              <a:t>si</a:t>
            </a:r>
            <a:r>
              <a:rPr lang="en-US" b="0" dirty="0"/>
              <a:t> </a:t>
            </a:r>
            <a:r>
              <a:rPr lang="en-US" b="0" dirty="0" err="1"/>
              <a:t>necesita</a:t>
            </a:r>
            <a:r>
              <a:rPr lang="en-US" b="0" dirty="0"/>
              <a:t> </a:t>
            </a:r>
            <a:r>
              <a:rPr lang="en-US" b="0" dirty="0" err="1"/>
              <a:t>ayuda</a:t>
            </a:r>
            <a:r>
              <a:rPr lang="en-US" b="0" dirty="0"/>
              <a:t> para </a:t>
            </a:r>
            <a:r>
              <a:rPr lang="en-US" b="0" dirty="0" err="1"/>
              <a:t>crear</a:t>
            </a:r>
            <a:r>
              <a:rPr lang="en-US" b="0" dirty="0"/>
              <a:t> </a:t>
            </a:r>
            <a:r>
              <a:rPr lang="en-US" b="0" dirty="0" err="1"/>
              <a:t>su</a:t>
            </a:r>
            <a:r>
              <a:rPr lang="en-US" b="0" dirty="0"/>
              <a:t> </a:t>
            </a:r>
            <a:r>
              <a:rPr lang="en-US" b="0" dirty="0" err="1"/>
              <a:t>lista</a:t>
            </a:r>
            <a:r>
              <a:rPr lang="en-US" b="0" dirty="0"/>
              <a:t> de </a:t>
            </a:r>
            <a:r>
              <a:rPr lang="en-US" b="0" dirty="0" err="1"/>
              <a:t>preferencias</a:t>
            </a:r>
            <a:r>
              <a:rPr lang="en-US" b="0" dirty="0"/>
              <a:t> para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parto</a:t>
            </a:r>
            <a:r>
              <a:rPr lang="en-US" b="0" dirty="0"/>
              <a:t>. </a:t>
            </a:r>
            <a:r>
              <a:rPr lang="en-US" b="0" dirty="0" err="1"/>
              <a:t>Su</a:t>
            </a:r>
            <a:r>
              <a:rPr lang="en-US" b="0" dirty="0"/>
              <a:t> </a:t>
            </a:r>
            <a:r>
              <a:rPr lang="en-US" b="0" dirty="0" err="1"/>
              <a:t>proveedor</a:t>
            </a:r>
            <a:r>
              <a:rPr lang="en-US" b="0" dirty="0"/>
              <a:t> </a:t>
            </a:r>
            <a:r>
              <a:rPr lang="en-US" b="0" dirty="0" err="1"/>
              <a:t>puede</a:t>
            </a:r>
            <a:r>
              <a:rPr lang="en-US" b="0" dirty="0"/>
              <a:t> ser </a:t>
            </a:r>
            <a:r>
              <a:rPr lang="en-US" b="0" dirty="0" err="1"/>
              <a:t>su</a:t>
            </a:r>
            <a:r>
              <a:rPr lang="en-US" b="0" dirty="0"/>
              <a:t> primer </a:t>
            </a:r>
            <a:r>
              <a:rPr lang="en-US" b="0" dirty="0" err="1"/>
              <a:t>recurso</a:t>
            </a:r>
            <a:r>
              <a:rPr lang="en-US" b="0" dirty="0"/>
              <a:t>, </a:t>
            </a:r>
            <a:r>
              <a:rPr lang="en-US" b="0" dirty="0" err="1"/>
              <a:t>pero</a:t>
            </a:r>
            <a:r>
              <a:rPr lang="en-US" b="0" dirty="0"/>
              <a:t> hay </a:t>
            </a:r>
            <a:r>
              <a:rPr lang="en-US" b="0" dirty="0" err="1"/>
              <a:t>otros</a:t>
            </a:r>
            <a:r>
              <a:rPr lang="en-US" b="0" dirty="0"/>
              <a:t> que </a:t>
            </a:r>
            <a:r>
              <a:rPr lang="en-US" b="0" dirty="0" err="1"/>
              <a:t>pueden</a:t>
            </a:r>
            <a:r>
              <a:rPr lang="en-US" b="0" dirty="0"/>
              <a:t> </a:t>
            </a:r>
            <a:r>
              <a:rPr lang="en-US" b="0" dirty="0" err="1"/>
              <a:t>ayudarle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proceso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b="1" dirty="0"/>
              <a:t>El Sankofa </a:t>
            </a:r>
            <a:r>
              <a:rPr lang="en-US" b="1" dirty="0" err="1"/>
              <a:t>Birthworkers</a:t>
            </a:r>
            <a:r>
              <a:rPr lang="en-US" b="1" dirty="0"/>
              <a:t> Collective </a:t>
            </a:r>
            <a:r>
              <a:rPr lang="en-US" b="0" dirty="0"/>
              <a:t>of the Inland Empire </a:t>
            </a:r>
            <a:r>
              <a:rPr lang="en-US" b="0" dirty="0" err="1"/>
              <a:t>incluye</a:t>
            </a:r>
            <a:r>
              <a:rPr lang="en-US" b="0" dirty="0"/>
              <a:t> a </a:t>
            </a:r>
            <a:r>
              <a:rPr lang="en-US" b="0" dirty="0" err="1"/>
              <a:t>parteras</a:t>
            </a:r>
            <a:r>
              <a:rPr lang="en-US" b="0" dirty="0"/>
              <a:t>, doulas </a:t>
            </a:r>
            <a:r>
              <a:rPr lang="en-US" b="0" dirty="0" err="1"/>
              <a:t>certificadas</a:t>
            </a:r>
            <a:r>
              <a:rPr lang="en-US" b="0" dirty="0"/>
              <a:t>, </a:t>
            </a:r>
            <a:r>
              <a:rPr lang="en-US" b="0" dirty="0" err="1"/>
              <a:t>consultores</a:t>
            </a:r>
            <a:r>
              <a:rPr lang="en-US" b="0" dirty="0"/>
              <a:t> de </a:t>
            </a:r>
            <a:r>
              <a:rPr lang="en-US" b="0" dirty="0" err="1"/>
              <a:t>lactancia</a:t>
            </a:r>
            <a:r>
              <a:rPr lang="en-US" b="0" dirty="0"/>
              <a:t>, </a:t>
            </a:r>
            <a:r>
              <a:rPr lang="en-US" b="0" dirty="0" err="1"/>
              <a:t>defensores</a:t>
            </a:r>
            <a:r>
              <a:rPr lang="en-US" b="0" dirty="0"/>
              <a:t> de la </a:t>
            </a:r>
            <a:r>
              <a:rPr lang="en-US" b="0" dirty="0" err="1"/>
              <a:t>comunidad</a:t>
            </a:r>
            <a:r>
              <a:rPr lang="en-US" b="0" dirty="0"/>
              <a:t> y </a:t>
            </a:r>
            <a:r>
              <a:rPr lang="en-US" b="0" dirty="0" err="1"/>
              <a:t>otros</a:t>
            </a:r>
            <a:r>
              <a:rPr lang="en-US" b="0" dirty="0"/>
              <a:t> </a:t>
            </a:r>
            <a:r>
              <a:rPr lang="en-US" b="0" dirty="0" err="1"/>
              <a:t>partidarios</a:t>
            </a:r>
            <a:r>
              <a:rPr lang="en-US" b="0" dirty="0"/>
              <a:t>. </a:t>
            </a:r>
            <a:r>
              <a:rPr lang="en-US" b="0" dirty="0" err="1"/>
              <a:t>También</a:t>
            </a:r>
            <a:r>
              <a:rPr lang="en-US" b="0" dirty="0"/>
              <a:t> </a:t>
            </a:r>
            <a:r>
              <a:rPr lang="en-US" b="0" dirty="0" err="1"/>
              <a:t>ofrecen</a:t>
            </a:r>
            <a:r>
              <a:rPr lang="en-US" b="0" dirty="0"/>
              <a:t> </a:t>
            </a:r>
            <a:r>
              <a:rPr lang="en-US" b="0" dirty="0" err="1"/>
              <a:t>servicios</a:t>
            </a:r>
            <a:r>
              <a:rPr lang="en-US" b="0" dirty="0"/>
              <a:t> </a:t>
            </a:r>
            <a:r>
              <a:rPr lang="en-US" b="0" dirty="0" err="1"/>
              <a:t>gratuitos</a:t>
            </a:r>
            <a:r>
              <a:rPr lang="en-US" b="0" dirty="0"/>
              <a:t> de doula para </a:t>
            </a:r>
            <a:r>
              <a:rPr lang="en-US" b="0" dirty="0" err="1"/>
              <a:t>quienes</a:t>
            </a:r>
            <a:r>
              <a:rPr lang="en-US" b="0" dirty="0"/>
              <a:t> </a:t>
            </a:r>
            <a:r>
              <a:rPr lang="en-US" b="0" dirty="0" err="1"/>
              <a:t>cumplan</a:t>
            </a:r>
            <a:r>
              <a:rPr lang="en-US" b="0" dirty="0"/>
              <a:t>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requisitos</a:t>
            </a:r>
            <a:r>
              <a:rPr lang="en-US" b="0" dirty="0"/>
              <a:t> de </a:t>
            </a:r>
            <a:r>
              <a:rPr lang="en-US" b="0" dirty="0" err="1"/>
              <a:t>elegibilidad</a:t>
            </a:r>
            <a:r>
              <a:rPr lang="en-US" b="0" dirty="0"/>
              <a:t>. 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March of Dimes </a:t>
            </a:r>
            <a:r>
              <a:rPr lang="en-US" b="0" dirty="0"/>
              <a:t>es </a:t>
            </a:r>
            <a:r>
              <a:rPr lang="en-US" b="0" dirty="0" err="1"/>
              <a:t>una</a:t>
            </a:r>
            <a:r>
              <a:rPr lang="en-US" b="0" dirty="0"/>
              <a:t> </a:t>
            </a:r>
            <a:r>
              <a:rPr lang="en-US" b="0" dirty="0" err="1"/>
              <a:t>organización</a:t>
            </a:r>
            <a:r>
              <a:rPr lang="en-US" b="0" dirty="0"/>
              <a:t> </a:t>
            </a:r>
            <a:r>
              <a:rPr lang="en-US" b="0" dirty="0" err="1"/>
              <a:t>nacional</a:t>
            </a:r>
            <a:r>
              <a:rPr lang="en-US" b="0" dirty="0"/>
              <a:t> que </a:t>
            </a:r>
            <a:r>
              <a:rPr lang="en-US" b="0" dirty="0" err="1"/>
              <a:t>ofrece</a:t>
            </a:r>
            <a:r>
              <a:rPr lang="en-US" b="0" dirty="0"/>
              <a:t> </a:t>
            </a:r>
            <a:r>
              <a:rPr lang="en-US" b="0" dirty="0" err="1"/>
              <a:t>educación</a:t>
            </a:r>
            <a:r>
              <a:rPr lang="en-US" b="0" dirty="0"/>
              <a:t> y </a:t>
            </a:r>
            <a:r>
              <a:rPr lang="en-US" b="0" dirty="0" err="1"/>
              <a:t>defensa</a:t>
            </a:r>
            <a:r>
              <a:rPr lang="en-US" b="0" dirty="0"/>
              <a:t> de </a:t>
            </a:r>
            <a:r>
              <a:rPr lang="en-US" b="0" dirty="0" err="1"/>
              <a:t>todas</a:t>
            </a:r>
            <a:r>
              <a:rPr lang="en-US" b="0" dirty="0"/>
              <a:t> las </a:t>
            </a:r>
            <a:r>
              <a:rPr lang="en-US" b="0" dirty="0" err="1"/>
              <a:t>madres</a:t>
            </a:r>
            <a:r>
              <a:rPr lang="en-US" b="0" dirty="0"/>
              <a:t> y </a:t>
            </a:r>
            <a:r>
              <a:rPr lang="en-US" b="0" dirty="0" err="1"/>
              <a:t>bebés</a:t>
            </a:r>
            <a:r>
              <a:rPr lang="en-US" b="0" dirty="0"/>
              <a:t>.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su</a:t>
            </a:r>
            <a:r>
              <a:rPr lang="en-US" b="0" dirty="0"/>
              <a:t> sitio web se </a:t>
            </a:r>
            <a:r>
              <a:rPr lang="en-US" b="0" dirty="0" err="1"/>
              <a:t>puede</a:t>
            </a:r>
            <a:r>
              <a:rPr lang="en-US" b="0" dirty="0"/>
              <a:t> </a:t>
            </a:r>
            <a:r>
              <a:rPr lang="en-US" b="0" dirty="0" err="1"/>
              <a:t>encontrar</a:t>
            </a:r>
            <a:r>
              <a:rPr lang="en-US" b="0" dirty="0"/>
              <a:t> </a:t>
            </a:r>
            <a:r>
              <a:rPr lang="en-US" b="0" dirty="0" err="1"/>
              <a:t>una</a:t>
            </a:r>
            <a:r>
              <a:rPr lang="en-US" b="0" dirty="0"/>
              <a:t> </a:t>
            </a:r>
            <a:r>
              <a:rPr lang="en-US" b="0" dirty="0" err="1"/>
              <a:t>plantilla</a:t>
            </a:r>
            <a:r>
              <a:rPr lang="en-US" b="0" dirty="0"/>
              <a:t> de plan de </a:t>
            </a:r>
            <a:r>
              <a:rPr lang="en-US" b="0" dirty="0" err="1"/>
              <a:t>parto</a:t>
            </a:r>
            <a:r>
              <a:rPr lang="en-US" b="0" dirty="0"/>
              <a:t> y </a:t>
            </a:r>
            <a:r>
              <a:rPr lang="en-US" b="0" dirty="0" err="1"/>
              <a:t>más</a:t>
            </a:r>
            <a:r>
              <a:rPr lang="en-US" b="0" dirty="0"/>
              <a:t> </a:t>
            </a:r>
            <a:r>
              <a:rPr lang="en-US" b="0" dirty="0" err="1"/>
              <a:t>información</a:t>
            </a:r>
            <a:r>
              <a:rPr lang="en-US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2"/>
                </a:solidFill>
              </a:rPr>
              <a:t>Riverside Community Health Foundation</a:t>
            </a:r>
            <a:r>
              <a:rPr lang="en-US" b="1" dirty="0">
                <a:solidFill>
                  <a:schemeClr val="tx2"/>
                </a:solidFill>
              </a:rPr>
              <a:t>: </a:t>
            </a:r>
            <a:r>
              <a:rPr lang="en-US" b="0" dirty="0">
                <a:solidFill>
                  <a:schemeClr val="tx2"/>
                </a:solidFill>
              </a:rPr>
              <a:t>Los </a:t>
            </a:r>
            <a:r>
              <a:rPr lang="en-US" b="0" dirty="0" err="1">
                <a:solidFill>
                  <a:schemeClr val="tx2"/>
                </a:solidFill>
              </a:rPr>
              <a:t>Programas</a:t>
            </a:r>
            <a:r>
              <a:rPr lang="en-US" b="0" dirty="0">
                <a:solidFill>
                  <a:schemeClr val="tx2"/>
                </a:solidFill>
              </a:rPr>
              <a:t> de </a:t>
            </a:r>
            <a:r>
              <a:rPr lang="en-US" b="0" dirty="0" err="1">
                <a:solidFill>
                  <a:schemeClr val="tx2"/>
                </a:solidFill>
              </a:rPr>
              <a:t>Bienestar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Materno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ofrecen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una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variedad</a:t>
            </a:r>
            <a:r>
              <a:rPr lang="en-US" b="0" dirty="0">
                <a:solidFill>
                  <a:schemeClr val="tx2"/>
                </a:solidFill>
              </a:rPr>
              <a:t> de </a:t>
            </a:r>
            <a:r>
              <a:rPr lang="en-US" b="0" dirty="0" err="1">
                <a:solidFill>
                  <a:schemeClr val="tx2"/>
                </a:solidFill>
              </a:rPr>
              <a:t>apoyos</a:t>
            </a:r>
            <a:r>
              <a:rPr lang="en-US" b="0" dirty="0">
                <a:solidFill>
                  <a:schemeClr val="tx2"/>
                </a:solidFill>
              </a:rPr>
              <a:t> para las personas que dan a luz y sus </a:t>
            </a:r>
            <a:r>
              <a:rPr lang="en-US" b="0" dirty="0" err="1">
                <a:solidFill>
                  <a:schemeClr val="tx2"/>
                </a:solidFill>
              </a:rPr>
              <a:t>familias</a:t>
            </a:r>
            <a:r>
              <a:rPr lang="en-US" b="0" dirty="0">
                <a:solidFill>
                  <a:schemeClr val="tx2"/>
                </a:solidFill>
              </a:rPr>
              <a:t>. Los </a:t>
            </a:r>
            <a:r>
              <a:rPr lang="en-US" b="0" dirty="0" err="1">
                <a:solidFill>
                  <a:schemeClr val="tx2"/>
                </a:solidFill>
              </a:rPr>
              <a:t>apoyos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incluyen</a:t>
            </a:r>
            <a:r>
              <a:rPr lang="en-US" b="0" dirty="0">
                <a:solidFill>
                  <a:schemeClr val="tx2"/>
                </a:solidFill>
              </a:rPr>
              <a:t> un </a:t>
            </a:r>
            <a:r>
              <a:rPr lang="en-US" b="0" dirty="0" err="1">
                <a:solidFill>
                  <a:schemeClr val="tx2"/>
                </a:solidFill>
              </a:rPr>
              <a:t>programa</a:t>
            </a:r>
            <a:r>
              <a:rPr lang="en-US" b="0" dirty="0">
                <a:solidFill>
                  <a:schemeClr val="tx2"/>
                </a:solidFill>
              </a:rPr>
              <a:t> de </a:t>
            </a:r>
            <a:r>
              <a:rPr lang="en-US" b="0" dirty="0" err="1">
                <a:solidFill>
                  <a:schemeClr val="tx2"/>
                </a:solidFill>
              </a:rPr>
              <a:t>acceso</a:t>
            </a:r>
            <a:r>
              <a:rPr lang="en-US" b="0" dirty="0">
                <a:solidFill>
                  <a:schemeClr val="tx2"/>
                </a:solidFill>
              </a:rPr>
              <a:t> a doulas, </a:t>
            </a:r>
            <a:r>
              <a:rPr lang="en-US" b="0" dirty="0" err="1">
                <a:solidFill>
                  <a:schemeClr val="tx2"/>
                </a:solidFill>
              </a:rPr>
              <a:t>clases</a:t>
            </a:r>
            <a:r>
              <a:rPr lang="en-US" b="0" dirty="0">
                <a:solidFill>
                  <a:schemeClr val="tx2"/>
                </a:solidFill>
              </a:rPr>
              <a:t> de </a:t>
            </a:r>
            <a:r>
              <a:rPr lang="en-US" b="0" dirty="0" err="1">
                <a:solidFill>
                  <a:schemeClr val="tx2"/>
                </a:solidFill>
              </a:rPr>
              <a:t>preparación</a:t>
            </a:r>
            <a:r>
              <a:rPr lang="en-US" b="0" dirty="0">
                <a:solidFill>
                  <a:schemeClr val="tx2"/>
                </a:solidFill>
              </a:rPr>
              <a:t> al </a:t>
            </a:r>
            <a:r>
              <a:rPr lang="en-US" b="0" dirty="0" err="1">
                <a:solidFill>
                  <a:schemeClr val="tx2"/>
                </a:solidFill>
              </a:rPr>
              <a:t>parto</a:t>
            </a:r>
            <a:r>
              <a:rPr lang="en-US" b="0" dirty="0">
                <a:solidFill>
                  <a:schemeClr val="tx2"/>
                </a:solidFill>
              </a:rPr>
              <a:t> y </a:t>
            </a:r>
            <a:r>
              <a:rPr lang="en-US" b="0" dirty="0" err="1">
                <a:solidFill>
                  <a:schemeClr val="tx2"/>
                </a:solidFill>
              </a:rPr>
              <a:t>el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Programa</a:t>
            </a:r>
            <a:r>
              <a:rPr lang="en-US" b="0" dirty="0">
                <a:solidFill>
                  <a:schemeClr val="tx2"/>
                </a:solidFill>
              </a:rPr>
              <a:t> de Madres y </a:t>
            </a:r>
            <a:r>
              <a:rPr lang="en-US" b="0" dirty="0" err="1">
                <a:solidFill>
                  <a:schemeClr val="tx2"/>
                </a:solidFill>
              </a:rPr>
              <a:t>Bebés</a:t>
            </a:r>
            <a:r>
              <a:rPr lang="en-US" b="0" dirty="0">
                <a:solidFill>
                  <a:schemeClr val="tx2"/>
                </a:solidFill>
              </a:rPr>
              <a:t>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2"/>
                </a:solidFill>
              </a:rPr>
              <a:t>Loma Linda University | Children’s Health: </a:t>
            </a:r>
            <a:r>
              <a:rPr lang="en-US" b="0" dirty="0" err="1">
                <a:solidFill>
                  <a:schemeClr val="tx2"/>
                </a:solidFill>
              </a:rPr>
              <a:t>Además</a:t>
            </a:r>
            <a:r>
              <a:rPr lang="en-US" b="0" dirty="0">
                <a:solidFill>
                  <a:schemeClr val="tx2"/>
                </a:solidFill>
              </a:rPr>
              <a:t> de ser un hospital </a:t>
            </a:r>
            <a:r>
              <a:rPr lang="en-US" b="0" dirty="0" err="1">
                <a:solidFill>
                  <a:schemeClr val="tx2"/>
                </a:solidFill>
              </a:rPr>
              <a:t>en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el</a:t>
            </a:r>
            <a:r>
              <a:rPr lang="en-US" b="0" dirty="0">
                <a:solidFill>
                  <a:schemeClr val="tx2"/>
                </a:solidFill>
              </a:rPr>
              <a:t> que </a:t>
            </a:r>
            <a:r>
              <a:rPr lang="en-US" b="0" dirty="0" err="1">
                <a:solidFill>
                  <a:schemeClr val="tx2"/>
                </a:solidFill>
              </a:rPr>
              <a:t>puede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nacer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su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bebé</a:t>
            </a:r>
            <a:r>
              <a:rPr lang="en-US" b="0" dirty="0">
                <a:solidFill>
                  <a:schemeClr val="tx2"/>
                </a:solidFill>
              </a:rPr>
              <a:t>, Loma Linda </a:t>
            </a:r>
            <a:r>
              <a:rPr lang="en-US" b="0" dirty="0" err="1">
                <a:solidFill>
                  <a:schemeClr val="tx2"/>
                </a:solidFill>
              </a:rPr>
              <a:t>también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ofrece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cuidados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prenatales</a:t>
            </a:r>
            <a:r>
              <a:rPr lang="en-US" b="0" dirty="0">
                <a:solidFill>
                  <a:schemeClr val="tx2"/>
                </a:solidFill>
              </a:rPr>
              <a:t> y </a:t>
            </a:r>
            <a:r>
              <a:rPr lang="en-US" b="0" dirty="0" err="1">
                <a:solidFill>
                  <a:schemeClr val="tx2"/>
                </a:solidFill>
              </a:rPr>
              <a:t>clases</a:t>
            </a:r>
            <a:r>
              <a:rPr lang="en-US" b="0" dirty="0">
                <a:solidFill>
                  <a:schemeClr val="tx2"/>
                </a:solidFill>
              </a:rPr>
              <a:t> y </a:t>
            </a:r>
            <a:r>
              <a:rPr lang="en-US" b="0" dirty="0" err="1">
                <a:solidFill>
                  <a:schemeClr val="tx2"/>
                </a:solidFill>
              </a:rPr>
              <a:t>talleres</a:t>
            </a:r>
            <a:r>
              <a:rPr lang="en-US" b="0" dirty="0">
                <a:solidFill>
                  <a:schemeClr val="tx2"/>
                </a:solidFill>
              </a:rPr>
              <a:t>, </a:t>
            </a:r>
            <a:r>
              <a:rPr lang="en-US" b="0" dirty="0" err="1">
                <a:solidFill>
                  <a:schemeClr val="tx2"/>
                </a:solidFill>
              </a:rPr>
              <a:t>como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el</a:t>
            </a:r>
            <a:r>
              <a:rPr lang="en-US" b="0" dirty="0">
                <a:solidFill>
                  <a:schemeClr val="tx2"/>
                </a:solidFill>
              </a:rPr>
              <a:t> Centro </a:t>
            </a:r>
            <a:r>
              <a:rPr lang="en-US" b="0" dirty="0" err="1">
                <a:solidFill>
                  <a:schemeClr val="tx2"/>
                </a:solidFill>
              </a:rPr>
              <a:t>Educativo</a:t>
            </a:r>
            <a:r>
              <a:rPr lang="en-US" b="0" dirty="0">
                <a:solidFill>
                  <a:schemeClr val="tx2"/>
                </a:solidFill>
              </a:rPr>
              <a:t> Birth and Beyond, </a:t>
            </a:r>
            <a:r>
              <a:rPr lang="en-US" b="0" dirty="0" err="1">
                <a:solidFill>
                  <a:schemeClr val="tx2"/>
                </a:solidFill>
              </a:rPr>
              <a:t>clases</a:t>
            </a:r>
            <a:r>
              <a:rPr lang="en-US" b="0" dirty="0">
                <a:solidFill>
                  <a:schemeClr val="tx2"/>
                </a:solidFill>
              </a:rPr>
              <a:t> de </a:t>
            </a:r>
            <a:r>
              <a:rPr lang="en-US" b="0" dirty="0" err="1">
                <a:solidFill>
                  <a:schemeClr val="tx2"/>
                </a:solidFill>
              </a:rPr>
              <a:t>parto</a:t>
            </a:r>
            <a:r>
              <a:rPr lang="en-US" b="0" dirty="0">
                <a:solidFill>
                  <a:schemeClr val="tx2"/>
                </a:solidFill>
              </a:rPr>
              <a:t> y </a:t>
            </a:r>
            <a:r>
              <a:rPr lang="en-US" b="0" dirty="0" err="1">
                <a:solidFill>
                  <a:schemeClr val="tx2"/>
                </a:solidFill>
              </a:rPr>
              <a:t>lactancia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materna</a:t>
            </a:r>
            <a:r>
              <a:rPr lang="en-US" b="0" dirty="0">
                <a:solidFill>
                  <a:schemeClr val="tx2"/>
                </a:solidFill>
              </a:rPr>
              <a:t>, </a:t>
            </a:r>
            <a:r>
              <a:rPr lang="en-US" b="0" dirty="0" err="1">
                <a:solidFill>
                  <a:schemeClr val="tx2"/>
                </a:solidFill>
              </a:rPr>
              <a:t>grupos</a:t>
            </a:r>
            <a:r>
              <a:rPr lang="en-US" b="0" dirty="0">
                <a:solidFill>
                  <a:schemeClr val="tx2"/>
                </a:solidFill>
              </a:rPr>
              <a:t> de </a:t>
            </a:r>
            <a:r>
              <a:rPr lang="en-US" b="0" dirty="0" err="1">
                <a:solidFill>
                  <a:schemeClr val="tx2"/>
                </a:solidFill>
              </a:rPr>
              <a:t>apoyo</a:t>
            </a:r>
            <a:r>
              <a:rPr lang="en-US" b="0" dirty="0">
                <a:solidFill>
                  <a:schemeClr val="tx2"/>
                </a:solidFill>
              </a:rPr>
              <a:t>, </a:t>
            </a:r>
            <a:r>
              <a:rPr lang="en-US" b="0" dirty="0" err="1">
                <a:solidFill>
                  <a:schemeClr val="tx2"/>
                </a:solidFill>
              </a:rPr>
              <a:t>reanimación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cardiopulmonar</a:t>
            </a:r>
            <a:r>
              <a:rPr lang="en-US" b="0" dirty="0">
                <a:solidFill>
                  <a:schemeClr val="tx2"/>
                </a:solidFill>
              </a:rPr>
              <a:t> para </a:t>
            </a:r>
            <a:r>
              <a:rPr lang="en-US" b="0" dirty="0" err="1">
                <a:solidFill>
                  <a:schemeClr val="tx2"/>
                </a:solidFill>
              </a:rPr>
              <a:t>bebés</a:t>
            </a:r>
            <a:r>
              <a:rPr lang="en-US" b="0" dirty="0">
                <a:solidFill>
                  <a:schemeClr val="tx2"/>
                </a:solidFill>
              </a:rPr>
              <a:t> y </a:t>
            </a:r>
            <a:r>
              <a:rPr lang="en-US" b="0" dirty="0" err="1">
                <a:solidFill>
                  <a:schemeClr val="tx2"/>
                </a:solidFill>
              </a:rPr>
              <a:t>niños</a:t>
            </a:r>
            <a:r>
              <a:rPr lang="en-US" b="0" dirty="0">
                <a:solidFill>
                  <a:schemeClr val="tx2"/>
                </a:solidFill>
              </a:rPr>
              <a:t>, y </a:t>
            </a:r>
            <a:r>
              <a:rPr lang="en-US" b="0" dirty="0" err="1">
                <a:solidFill>
                  <a:schemeClr val="tx2"/>
                </a:solidFill>
              </a:rPr>
              <a:t>seguridad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en</a:t>
            </a:r>
            <a:r>
              <a:rPr lang="en-US" b="0" dirty="0">
                <a:solidFill>
                  <a:schemeClr val="tx2"/>
                </a:solidFill>
              </a:rPr>
              <a:t> asientos de </a:t>
            </a:r>
            <a:r>
              <a:rPr lang="en-US" b="0" dirty="0" err="1">
                <a:solidFill>
                  <a:schemeClr val="tx2"/>
                </a:solidFill>
              </a:rPr>
              <a:t>coche</a:t>
            </a:r>
            <a:r>
              <a:rPr lang="en-US" b="0" dirty="0">
                <a:solidFill>
                  <a:schemeClr val="tx2"/>
                </a:solidFill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AD4F3-D7BA-4A83-ADEA-33055041B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25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Ahora</a:t>
            </a:r>
            <a:r>
              <a:rPr lang="en-US" dirty="0"/>
              <a:t> que </a:t>
            </a:r>
            <a:r>
              <a:rPr lang="en-US" dirty="0" err="1"/>
              <a:t>hemos</a:t>
            </a:r>
            <a:r>
              <a:rPr lang="en-US" dirty="0"/>
              <a:t> </a:t>
            </a:r>
            <a:r>
              <a:rPr lang="en-US" dirty="0" err="1"/>
              <a:t>revisado</a:t>
            </a:r>
            <a:r>
              <a:rPr lang="en-US" dirty="0"/>
              <a:t> las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expertos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materia</a:t>
            </a:r>
            <a:r>
              <a:rPr lang="en-US" dirty="0"/>
              <a:t> </a:t>
            </a:r>
            <a:r>
              <a:rPr lang="en-US" dirty="0" err="1"/>
              <a:t>quieren</a:t>
            </a:r>
            <a:r>
              <a:rPr lang="en-US" dirty="0"/>
              <a:t> que </a:t>
            </a:r>
            <a:r>
              <a:rPr lang="en-US" dirty="0" err="1"/>
              <a:t>sepan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creación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preferencias</a:t>
            </a:r>
            <a:r>
              <a:rPr lang="en-US" dirty="0"/>
              <a:t> de </a:t>
            </a:r>
            <a:r>
              <a:rPr lang="en-US" dirty="0" err="1"/>
              <a:t>nacimiento</a:t>
            </a:r>
            <a:r>
              <a:rPr lang="en-US" dirty="0"/>
              <a:t>, </a:t>
            </a:r>
            <a:r>
              <a:rPr lang="en-US" dirty="0" err="1"/>
              <a:t>vamos</a:t>
            </a:r>
            <a:r>
              <a:rPr lang="en-US" dirty="0"/>
              <a:t> a </a:t>
            </a:r>
            <a:r>
              <a:rPr lang="en-US" dirty="0" err="1"/>
              <a:t>discutir</a:t>
            </a:r>
            <a:r>
              <a:rPr lang="en-US" dirty="0"/>
              <a:t> lo que </a:t>
            </a:r>
            <a:r>
              <a:rPr lang="en-US" dirty="0" err="1"/>
              <a:t>hemos</a:t>
            </a:r>
            <a:r>
              <a:rPr lang="en-US" dirty="0"/>
              <a:t> </a:t>
            </a:r>
            <a:r>
              <a:rPr lang="en-US" dirty="0" err="1"/>
              <a:t>aprendido</a:t>
            </a:r>
            <a:r>
              <a:rPr lang="en-US" dirty="0"/>
              <a:t> y </a:t>
            </a:r>
            <a:r>
              <a:rPr lang="en-US" dirty="0" err="1"/>
              <a:t>considerar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se </a:t>
            </a:r>
            <a:r>
              <a:rPr lang="en-US" dirty="0" err="1"/>
              <a:t>aplica</a:t>
            </a:r>
            <a:r>
              <a:rPr lang="en-US" dirty="0"/>
              <a:t> a sus </a:t>
            </a:r>
            <a:r>
              <a:rPr lang="en-US" dirty="0" err="1"/>
              <a:t>necesidades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AD4F3-D7BA-4A83-ADEA-33055041B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19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F64F28-BE78-44D2-93AE-7D95BBD75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0" y="-1211705"/>
            <a:ext cx="12636142" cy="8424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CDC91-22FE-4735-BED5-52DF19D535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3500" y="-151682"/>
            <a:ext cx="5269907" cy="3152025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Preparing Your Ideal Birth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F2DEE2-C6F4-44E2-9A1F-BE6A5B698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3500" y="3000344"/>
            <a:ext cx="71882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4A3F4C-625B-46DE-B667-86B01BE1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EBDA30-2431-4EB0-AD46-E2C71734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C6EF52-3896-476B-9DF3-B3E1E43B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xmlns="" id="{15C1E1E6-3BD0-490E-BF21-B7F737AA13FC}"/>
              </a:ext>
            </a:extLst>
          </p:cNvPr>
          <p:cNvSpPr/>
          <p:nvPr userDrawn="1"/>
        </p:nvSpPr>
        <p:spPr>
          <a:xfrm>
            <a:off x="-338280" y="4161802"/>
            <a:ext cx="15076448" cy="7270691"/>
          </a:xfrm>
          <a:prstGeom prst="wave">
            <a:avLst/>
          </a:prstGeom>
          <a:solidFill>
            <a:schemeClr val="tx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806476-A12D-4200-B0DE-AD88410B04D7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5865435"/>
            <a:ext cx="3429000" cy="85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62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241A0A-1A55-4C91-B97F-B27C2309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23003F-13DC-447D-8464-17BD5AC25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F119DF9-2D45-4D06-8124-A5F9CBFF8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18A3D4-7A57-4358-9691-BDADF885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4D788A-10C4-4F21-909A-B14DF541C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910014-52ED-4FC8-AFE7-0B6DD805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5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7FE22-8B5F-4BDD-A9EC-11973D148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32A3FF-11C5-4249-873D-1780F2B21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07C8994-CA59-45E7-BF8E-ED353CC9E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9BE644-752E-4B04-95F4-1A7ECC622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C98D23-6280-4742-81DE-A5F31FAA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6D2B23-F324-4A7D-9D2C-F322AD4F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2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F1304-9254-4575-9D6F-C90AF92D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5997937-DDB2-4F98-8DB4-60AE867AD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E9B701-3DF1-4933-9C4B-BDB57831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70B08F-6237-4E48-BD85-E4189895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F96CDD-6CD3-444A-9337-2BAD3D78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80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0DFC62-11FB-42FD-B171-5AF3CD0FB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3E0868-9934-436C-8316-9E77E2392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5D4394-0960-4B7F-A81F-1F507C36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0622FE-7110-4BC0-A52E-A5FAB0D13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174E5C-3334-4CCF-B28D-7BC097E1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34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rotWithShape="1">
          <a:gsLst>
            <a:gs pos="23000">
              <a:schemeClr val="bg2">
                <a:lumMod val="40000"/>
                <a:lumOff val="60000"/>
              </a:schemeClr>
            </a:gs>
            <a:gs pos="50000">
              <a:srgbClr val="B6668E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2CC94B-737D-43B6-BDB4-F4ACA70C32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2430" y="-592486"/>
            <a:ext cx="13528572" cy="824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CDC91-22FE-4735-BED5-52DF19D53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2599" y="-24947"/>
            <a:ext cx="6760437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F2DEE2-C6F4-44E2-9A1F-BE6A5B698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2599" y="2601119"/>
            <a:ext cx="6760437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4A3F4C-625B-46DE-B667-86B01BE1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EBDA30-2431-4EB0-AD46-E2C71734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C6EF52-3896-476B-9DF3-B3E1E43B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xmlns="" id="{15C1E1E6-3BD0-490E-BF21-B7F737AA13FC}"/>
              </a:ext>
            </a:extLst>
          </p:cNvPr>
          <p:cNvSpPr/>
          <p:nvPr userDrawn="1"/>
        </p:nvSpPr>
        <p:spPr>
          <a:xfrm>
            <a:off x="-389555" y="3993578"/>
            <a:ext cx="15076448" cy="7655305"/>
          </a:xfrm>
          <a:prstGeom prst="wave">
            <a:avLst/>
          </a:prstGeom>
          <a:solidFill>
            <a:schemeClr val="tx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806476-A12D-4200-B0DE-AD88410B04D7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05" y="6037812"/>
            <a:ext cx="2820112" cy="683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941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E3150-DE72-4A10-8011-D51EED84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3B7DB-C66F-407A-B6DB-1FE671D3C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4494"/>
            <a:ext cx="10515600" cy="43513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99891C-7291-4F93-8B0C-6904F960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5EE3D9-F118-4C07-88EA-C6BD4943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254208-4641-4440-A410-6E9D9320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3864FAC7-C4BF-4F64-8FDA-7746D2FA564D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rgbClr val="D8B5C7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BC29BF71-28E3-4E4A-A418-F7C6356E63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42299" y="4564063"/>
            <a:ext cx="2766595" cy="11276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Logo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B202CB9-0577-40D9-AE9D-B1A78DA0A1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76" y="5794686"/>
            <a:ext cx="30603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05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E3150-DE72-4A10-8011-D51EED84A26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3B7DB-C66F-407A-B6DB-1FE671D3C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0979"/>
            <a:ext cx="10515600" cy="43513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99891C-7291-4F93-8B0C-6904F960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5EE3D9-F118-4C07-88EA-C6BD4943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3864FAC7-C4BF-4F64-8FDA-7746D2FA564D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chemeClr val="tx2">
              <a:lumMod val="40000"/>
              <a:lumOff val="60000"/>
            </a:schemeClr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BC7187-C628-4BD0-A1F4-C1F13EF5DDE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76" y="5794686"/>
            <a:ext cx="30603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062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B5BC5B-8CA9-48DA-B23D-D5D3AA5E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B1239F-AB50-457D-994D-9F3977239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F28DF9-44C7-48B4-9A59-B081F188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AC6556-E335-4586-B50C-C6B1D4DA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6C7A72-2B94-4836-81D4-B163D9C5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05EDDE59-2DFA-4CB2-8212-53AF25EA97CA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59C905-3ACA-4C13-BF7E-6B618E970E6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76" y="5794686"/>
            <a:ext cx="30603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11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7D2EF-E43F-4259-B9AC-635D487F0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E9F763-A405-4EF7-A49F-AA2E231E9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C9DA43-42E1-45A2-B9A8-9563C98B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7DE73A-8C2C-4328-B123-ACD0E065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0DFB9C-9B2F-47C0-84B2-7B85E9B4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A6722F-300F-401D-AD6B-0C944EFF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xmlns="" id="{8E9D1CCE-C048-466F-87F3-E77E9BAF2910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694C67-AB6C-4AE7-BA51-386539EC9B1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76" y="5794686"/>
            <a:ext cx="30603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366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71148-38C4-4618-B7CD-F98A8453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A30B41-C640-457A-84FE-A04A186F5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2FCA36-B5E5-430F-991B-5842999D5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A79D4C-39F9-4194-A20B-55459EA5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780464-CB80-4BC8-935A-08F6B2F4C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6A7D707-0351-4A64-932C-B37F202B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AB6B5D-5CD1-47FE-8845-5B277FC31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91E486-6ACE-4EB9-9000-F447E215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8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E3150-DE72-4A10-8011-D51EED84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3B7DB-C66F-407A-B6DB-1FE671D3C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3800"/>
            <a:ext cx="10515600" cy="43513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99891C-7291-4F93-8B0C-6904F960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5EE3D9-F118-4C07-88EA-C6BD4943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254208-4641-4440-A410-6E9D9320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3864FAC7-C4BF-4F64-8FDA-7746D2FA564D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chemeClr val="tx2">
              <a:lumMod val="40000"/>
              <a:lumOff val="60000"/>
            </a:schemeClr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BC7187-C628-4BD0-A1F4-C1F13EF5DDE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9" y="5691687"/>
            <a:ext cx="2831731" cy="8011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BC29BF71-28E3-4E4A-A418-F7C6356E63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42299" y="4564063"/>
            <a:ext cx="2766595" cy="11276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Logo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29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5A9B8-78AD-4E6E-AFA8-39D32485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0D83FD-6C61-434B-960F-97AAF1C2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BC5C04-5096-4334-84F0-1A2CE3F1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598C64-AA9C-46A9-B5DA-78533311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08668E2E-164F-4089-8582-ABBD242EBB35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BE93B82-40A6-404F-966C-6DAE8CFC2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6412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C60AFF-AFD8-4959-9874-BCD31C51510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76" y="5794686"/>
            <a:ext cx="30603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076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5A9B8-78AD-4E6E-AFA8-39D32485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0D83FD-6C61-434B-960F-97AAF1C2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BC5C04-5096-4334-84F0-1A2CE3F1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598C64-AA9C-46A9-B5DA-78533311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08668E2E-164F-4089-8582-ABBD242EBB35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4F4151-7113-456C-BA42-A621D8DC3A5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76" y="5794686"/>
            <a:ext cx="30603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47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21F307-9051-4F03-8B50-344D72A5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E9EA65-E996-4A42-A89D-47870C096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xmlns="" id="{60DD54C9-7421-4EB2-9739-C327A06036CC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6F849F-23FA-45F1-AB3B-DAA04C216A5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76" y="5794686"/>
            <a:ext cx="30603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145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241A0A-1A55-4C91-B97F-B27C2309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23003F-13DC-447D-8464-17BD5AC25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F119DF9-2D45-4D06-8124-A5F9CBFF8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18A3D4-7A57-4358-9691-BDADF885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4D788A-10C4-4F21-909A-B14DF541C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910014-52ED-4FC8-AFE7-0B6DD805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38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7FE22-8B5F-4BDD-A9EC-11973D148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32A3FF-11C5-4249-873D-1780F2B21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07C8994-CA59-45E7-BF8E-ED353CC9E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9BE644-752E-4B04-95F4-1A7ECC622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C98D23-6280-4742-81DE-A5F31FAA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6D2B23-F324-4A7D-9D2C-F322AD4F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10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F1304-9254-4575-9D6F-C90AF92D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5997937-DDB2-4F98-8DB4-60AE867AD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E9B701-3DF1-4933-9C4B-BDB57831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70B08F-6237-4E48-BD85-E4189895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F96CDD-6CD3-444A-9337-2BAD3D78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71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0DFC62-11FB-42FD-B171-5AF3CD0FB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3E0868-9934-436C-8316-9E77E2392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5D4394-0960-4B7F-A81F-1F507C36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0622FE-7110-4BC0-A52E-A5FAB0D13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174E5C-3334-4CCF-B28D-7BC097E1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4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E3150-DE72-4A10-8011-D51EED84A26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3B7DB-C66F-407A-B6DB-1FE671D3C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3800"/>
            <a:ext cx="10515600" cy="43513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99891C-7291-4F93-8B0C-6904F960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5EE3D9-F118-4C07-88EA-C6BD4943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254208-4641-4440-A410-6E9D9320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3864FAC7-C4BF-4F64-8FDA-7746D2FA564D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chemeClr val="tx2">
              <a:lumMod val="40000"/>
              <a:lumOff val="60000"/>
            </a:schemeClr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BC7187-C628-4BD0-A1F4-C1F13EF5DDE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9" y="5691687"/>
            <a:ext cx="28317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583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B5BC5B-8CA9-48DA-B23D-D5D3AA5E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B1239F-AB50-457D-994D-9F3977239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F28DF9-44C7-48B4-9A59-B081F188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AC6556-E335-4586-B50C-C6B1D4DA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6C7A72-2B94-4836-81D4-B163D9C5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05EDDE59-2DFA-4CB2-8212-53AF25EA97CA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FCC08-2CB9-40F5-A016-B3F5F395990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9" y="5691687"/>
            <a:ext cx="28317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45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7D2EF-E43F-4259-B9AC-635D487F0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E9F763-A405-4EF7-A49F-AA2E231E9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C9DA43-42E1-45A2-B9A8-9563C98B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7DE73A-8C2C-4328-B123-ACD0E065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0DFB9C-9B2F-47C0-84B2-7B85E9B4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A6722F-300F-401D-AD6B-0C944EFF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xmlns="" id="{8E9D1CCE-C048-466F-87F3-E77E9BAF2910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6B159E-04BB-4886-B35B-593F4B1D1ED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9" y="5691687"/>
            <a:ext cx="28317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61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71148-38C4-4618-B7CD-F98A8453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A30B41-C640-457A-84FE-A04A186F5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2FCA36-B5E5-430F-991B-5842999D5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A79D4C-39F9-4194-A20B-55459EA5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780464-CB80-4BC8-935A-08F6B2F4C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6A7D707-0351-4A64-932C-B37F202B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AB6B5D-5CD1-47FE-8845-5B277FC31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91E486-6ACE-4EB9-9000-F447E215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8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5A9B8-78AD-4E6E-AFA8-39D32485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0D83FD-6C61-434B-960F-97AAF1C2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BC5C04-5096-4334-84F0-1A2CE3F1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598C64-AA9C-46A9-B5DA-78533311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08668E2E-164F-4089-8582-ABBD242EBB35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BCA951-06B4-41CC-B314-6BEA3FF7C09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9" y="5691687"/>
            <a:ext cx="2831731" cy="8011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BE93B82-40A6-404F-966C-6DAE8CFC2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3800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08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5A9B8-78AD-4E6E-AFA8-39D32485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0D83FD-6C61-434B-960F-97AAF1C2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BC5C04-5096-4334-84F0-1A2CE3F1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598C64-AA9C-46A9-B5DA-78533311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08668E2E-164F-4089-8582-ABBD242EBB35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BCA951-06B4-41CC-B314-6BEA3FF7C09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9" y="5691687"/>
            <a:ext cx="28317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11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21F307-9051-4F03-8B50-344D72A5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E9EA65-E996-4A42-A89D-47870C096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55B34D-E7F8-4517-99F1-17965E87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xmlns="" id="{60DD54C9-7421-4EB2-9739-C327A06036CC}"/>
              </a:ext>
            </a:extLst>
          </p:cNvPr>
          <p:cNvSpPr/>
          <p:nvPr userDrawn="1"/>
        </p:nvSpPr>
        <p:spPr>
          <a:xfrm>
            <a:off x="-136358" y="5329262"/>
            <a:ext cx="12464715" cy="4765234"/>
          </a:xfrm>
          <a:prstGeom prst="wave">
            <a:avLst/>
          </a:prstGeom>
          <a:solidFill>
            <a:sysClr val="window" lastClr="FFFFFF"/>
          </a:solidFill>
          <a:ln w="76200" cap="flat" cmpd="sng" algn="ctr">
            <a:solidFill>
              <a:srgbClr val="954F7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4C64E6-D5CD-4A4A-ACD9-AB827130145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9" y="5691687"/>
            <a:ext cx="2831731" cy="80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40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50000">
              <a:schemeClr val="bg2">
                <a:lumMod val="60000"/>
                <a:lumOff val="40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C8583D-3704-4EF9-AC40-8ABC556B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F34BA7-E8BF-4FFF-8BF7-DAEEC0B0E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D6FF32-82B8-43B3-8541-4D716178C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FA1BE1-FB5B-4785-8AD9-E733CE954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562ACE-2C0C-40CB-A421-3D2990738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13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73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2">
              <a:lumMod val="75000"/>
            </a:schemeClr>
          </a:solidFill>
          <a:latin typeface="Franklin Gothic Demi" panose="020B07030201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50000">
              <a:schemeClr val="bg2">
                <a:lumMod val="60000"/>
                <a:lumOff val="40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C8583D-3704-4EF9-AC40-8ABC556B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F34BA7-E8BF-4FFF-8BF7-DAEEC0B0E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D6FF32-82B8-43B3-8541-4D716178C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FA1BE1-FB5B-4785-8AD9-E733CE954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562ACE-2C0C-40CB-A421-3D2990738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40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2">
              <a:lumMod val="75000"/>
            </a:schemeClr>
          </a:solidFill>
          <a:latin typeface="Franklin Gothic Demi" panose="020B07030201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ernalhealthnetworksb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kofabirthworkers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lluch.org/mother-baby?rsource=lomalindababies.org" TargetMode="External"/><Relationship Id="rId5" Type="http://schemas.openxmlformats.org/officeDocument/2006/relationships/hyperlink" Target="https://rchf.org/maternalwellness/" TargetMode="External"/><Relationship Id="rId4" Type="http://schemas.openxmlformats.org/officeDocument/2006/relationships/hyperlink" Target="https://www.marchofdimes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F4211D-871B-4EAA-911B-302243E4A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6029" y="756883"/>
            <a:ext cx="4725970" cy="2967391"/>
          </a:xfrm>
        </p:spPr>
        <p:txBody>
          <a:bodyPr>
            <a:noAutofit/>
          </a:bodyPr>
          <a:lstStyle/>
          <a:p>
            <a:r>
              <a:rPr lang="en-US" sz="5400" dirty="0" err="1"/>
              <a:t>Creación</a:t>
            </a:r>
            <a:r>
              <a:rPr lang="en-US" sz="5400" dirty="0"/>
              <a:t> de la </a:t>
            </a:r>
            <a:r>
              <a:rPr lang="en-US" sz="5400" dirty="0" err="1"/>
              <a:t>lista</a:t>
            </a:r>
            <a:r>
              <a:rPr lang="en-US" sz="5400" dirty="0"/>
              <a:t> de </a:t>
            </a:r>
            <a:r>
              <a:rPr lang="en-US" sz="5400" dirty="0" err="1"/>
              <a:t>preferencias</a:t>
            </a:r>
            <a:r>
              <a:rPr lang="en-US" sz="5400" dirty="0"/>
              <a:t> de </a:t>
            </a:r>
            <a:r>
              <a:rPr lang="en-US" sz="5400" dirty="0" err="1"/>
              <a:t>parto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466C30-396D-431D-98F0-18BE8638A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0701" y="3839054"/>
            <a:ext cx="4096627" cy="1210595"/>
          </a:xfrm>
        </p:spPr>
        <p:txBody>
          <a:bodyPr/>
          <a:lstStyle/>
          <a:p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Insertar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fecha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y hora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962BB1-25FA-46D7-B825-539C848DC7E4}"/>
              </a:ext>
            </a:extLst>
          </p:cNvPr>
          <p:cNvSpPr/>
          <p:nvPr/>
        </p:nvSpPr>
        <p:spPr>
          <a:xfrm>
            <a:off x="1166179" y="4920860"/>
            <a:ext cx="3636210" cy="1413042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Insertar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</a:t>
            </a:r>
            <a:r>
              <a:rPr lang="en-US" dirty="0">
                <a:solidFill>
                  <a:schemeClr val="bg1"/>
                </a:solidFill>
              </a:rPr>
              <a:t> logo de la </a:t>
            </a:r>
            <a:r>
              <a:rPr lang="en-US" dirty="0" err="1">
                <a:solidFill>
                  <a:schemeClr val="bg1"/>
                </a:solidFill>
              </a:rPr>
              <a:t>organización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4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2C693-F876-4380-9369-75764D961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Pensar</a:t>
            </a:r>
            <a:r>
              <a:rPr lang="en-US" dirty="0"/>
              <a:t>, </a:t>
            </a:r>
            <a:r>
              <a:rPr lang="en-US" dirty="0" err="1"/>
              <a:t>colaborar</a:t>
            </a:r>
            <a:r>
              <a:rPr lang="en-US" dirty="0"/>
              <a:t> y </a:t>
            </a:r>
            <a:r>
              <a:rPr lang="en-US" dirty="0" err="1"/>
              <a:t>compartir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43278A-6230-4651-872D-F775E9A73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642" y="1690688"/>
            <a:ext cx="9948414" cy="61887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está</a:t>
            </a:r>
            <a:r>
              <a:rPr lang="en-US" b="1" dirty="0"/>
              <a:t> </a:t>
            </a:r>
            <a:r>
              <a:rPr lang="en-US" b="1" dirty="0" err="1"/>
              <a:t>haciendo</a:t>
            </a:r>
            <a:r>
              <a:rPr lang="en-US" b="1" dirty="0"/>
              <a:t> </a:t>
            </a:r>
            <a:r>
              <a:rPr lang="en-US" b="1" dirty="0" err="1"/>
              <a:t>ya</a:t>
            </a:r>
            <a:r>
              <a:rPr lang="en-US" b="1" dirty="0"/>
              <a:t> para </a:t>
            </a:r>
            <a:r>
              <a:rPr lang="en-US" b="1" dirty="0" err="1"/>
              <a:t>prepararse</a:t>
            </a:r>
            <a:r>
              <a:rPr lang="en-US" b="1" dirty="0"/>
              <a:t> para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parto</a:t>
            </a:r>
            <a:r>
              <a:rPr lang="en-US" b="1" dirty="0"/>
              <a:t> y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nacimiento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715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2C693-F876-4380-9369-75764D961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Discusión</a:t>
            </a:r>
            <a:r>
              <a:rPr lang="en-US" dirty="0"/>
              <a:t> </a:t>
            </a:r>
            <a:r>
              <a:rPr lang="en-US" dirty="0" err="1"/>
              <a:t>grupal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43278A-6230-4651-872D-F775E9A73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946" y="2218544"/>
            <a:ext cx="9258300" cy="367963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b="1" dirty="0"/>
              <a:t>¿Hay algo que </a:t>
            </a:r>
            <a:r>
              <a:rPr lang="en-US" b="1" dirty="0" err="1"/>
              <a:t>haya</a:t>
            </a:r>
            <a:r>
              <a:rPr lang="en-US" b="1" dirty="0"/>
              <a:t> </a:t>
            </a:r>
            <a:r>
              <a:rPr lang="en-US" b="1" dirty="0" err="1"/>
              <a:t>escuchado</a:t>
            </a:r>
            <a:r>
              <a:rPr lang="en-US" b="1" dirty="0"/>
              <a:t> hoy que </a:t>
            </a:r>
            <a:r>
              <a:rPr lang="en-US" b="1" dirty="0" err="1"/>
              <a:t>quiera</a:t>
            </a:r>
            <a:r>
              <a:rPr lang="en-US" b="1" dirty="0"/>
              <a:t> </a:t>
            </a:r>
            <a:r>
              <a:rPr lang="en-US" b="1" dirty="0" err="1"/>
              <a:t>incluir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lista</a:t>
            </a:r>
            <a:r>
              <a:rPr lang="en-US" b="1" dirty="0"/>
              <a:t> de </a:t>
            </a:r>
            <a:r>
              <a:rPr lang="en-US" b="1" dirty="0" err="1"/>
              <a:t>preferencias</a:t>
            </a:r>
            <a:r>
              <a:rPr lang="en-US" b="1" dirty="0"/>
              <a:t> de </a:t>
            </a:r>
            <a:r>
              <a:rPr lang="en-US" b="1" dirty="0" err="1"/>
              <a:t>nacimiento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4090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2C693-F876-4380-9369-75764D961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Reflexión</a:t>
            </a:r>
            <a:r>
              <a:rPr lang="en-US" dirty="0"/>
              <a:t> personal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43278A-6230-4651-872D-F775E9A73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4494"/>
            <a:ext cx="10515600" cy="26035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b="1" dirty="0" err="1"/>
              <a:t>Basándose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 </a:t>
            </a:r>
            <a:r>
              <a:rPr lang="en-US" b="1" dirty="0" err="1"/>
              <a:t>presentación</a:t>
            </a:r>
            <a:r>
              <a:rPr lang="en-US" b="1" dirty="0"/>
              <a:t> de hoy, ¿hay algo que </a:t>
            </a:r>
            <a:r>
              <a:rPr lang="en-US" b="1" dirty="0" err="1"/>
              <a:t>quieran</a:t>
            </a:r>
            <a:r>
              <a:rPr lang="en-US" b="1" dirty="0"/>
              <a:t> </a:t>
            </a:r>
            <a:r>
              <a:rPr lang="en-US" b="1" dirty="0" err="1"/>
              <a:t>discutir</a:t>
            </a:r>
            <a:r>
              <a:rPr lang="en-US" b="1" dirty="0"/>
              <a:t> con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proveedor</a:t>
            </a:r>
            <a:r>
              <a:rPr lang="en-US" b="1" dirty="0"/>
              <a:t> </a:t>
            </a:r>
            <a:r>
              <a:rPr lang="en-US" b="1" dirty="0" err="1"/>
              <a:t>sobre</a:t>
            </a:r>
            <a:r>
              <a:rPr lang="en-US" b="1" dirty="0"/>
              <a:t> sus </a:t>
            </a:r>
            <a:r>
              <a:rPr lang="en-US" b="1" dirty="0" err="1"/>
              <a:t>preferencias</a:t>
            </a:r>
            <a:r>
              <a:rPr lang="en-US" b="1" dirty="0"/>
              <a:t> de </a:t>
            </a:r>
            <a:r>
              <a:rPr lang="en-US" b="1" dirty="0" err="1"/>
              <a:t>parto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7003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2E5E565-8F80-441C-8DF9-E7C268597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¿</a:t>
            </a:r>
            <a:r>
              <a:rPr lang="en-US" sz="5400" dirty="0" err="1"/>
              <a:t>Preguntas</a:t>
            </a:r>
            <a:r>
              <a:rPr lang="en-US" sz="5400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C66E0D-7762-431B-AF39-FB6FA7C40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F0B49E81-9374-4A3A-9908-C266BE291E03}"/>
              </a:ext>
            </a:extLst>
          </p:cNvPr>
          <p:cNvSpPr txBox="1">
            <a:spLocks/>
          </p:cNvSpPr>
          <p:nvPr/>
        </p:nvSpPr>
        <p:spPr>
          <a:xfrm>
            <a:off x="170120" y="1486455"/>
            <a:ext cx="11828467" cy="21764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>
                    <a:lumMod val="75000"/>
                  </a:schemeClr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Creación</a:t>
            </a:r>
            <a:r>
              <a:rPr lang="en-US" dirty="0">
                <a:solidFill>
                  <a:schemeClr val="tx1"/>
                </a:solidFill>
              </a:rPr>
              <a:t> de la </a:t>
            </a:r>
            <a:r>
              <a:rPr lang="en-US" dirty="0" err="1">
                <a:solidFill>
                  <a:schemeClr val="tx1"/>
                </a:solidFill>
              </a:rPr>
              <a:t>lista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preferencias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nacimiento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30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3EB2BC-7D22-415A-AFD8-6CD4E8F0E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9125" y="1758466"/>
            <a:ext cx="4285562" cy="13951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¡Gracias!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45E74F11-EC5C-46C5-80ED-242AEE688D70}"/>
              </a:ext>
            </a:extLst>
          </p:cNvPr>
          <p:cNvSpPr txBox="1">
            <a:spLocks/>
          </p:cNvSpPr>
          <p:nvPr/>
        </p:nvSpPr>
        <p:spPr>
          <a:xfrm>
            <a:off x="424071" y="5099534"/>
            <a:ext cx="73947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Publicado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2022. Para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obtener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más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información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sobre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la MHN,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visite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nuestro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sitio web: </a:t>
            </a:r>
          </a:p>
          <a:p>
            <a:pPr algn="l"/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  <a:hlinkClick r:id="rId3"/>
              </a:rPr>
              <a:t>https://www.maternalhealthnetworksb.com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l"/>
            <a:endParaRPr lang="en-US" sz="2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8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BF9CF8-7A90-4C5F-901E-37DCD641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Bienvenidos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09413C-6FB2-4B05-B0F3-2D827D903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3800"/>
            <a:ext cx="623636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Insertar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Insertar</a:t>
            </a:r>
            <a:r>
              <a:rPr lang="en-US" dirty="0"/>
              <a:t> </a:t>
            </a:r>
            <a:r>
              <a:rPr lang="en-US" dirty="0" err="1"/>
              <a:t>organización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33F94B5-833A-45B8-A3F4-6A216BF076E7}"/>
              </a:ext>
            </a:extLst>
          </p:cNvPr>
          <p:cNvSpPr/>
          <p:nvPr/>
        </p:nvSpPr>
        <p:spPr>
          <a:xfrm>
            <a:off x="7074567" y="962526"/>
            <a:ext cx="4920915" cy="493294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Insertar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31334A-5E73-46D4-9297-FA7CB1F1D559}"/>
              </a:ext>
            </a:extLst>
          </p:cNvPr>
          <p:cNvSpPr/>
          <p:nvPr/>
        </p:nvSpPr>
        <p:spPr>
          <a:xfrm>
            <a:off x="1239255" y="3806961"/>
            <a:ext cx="3408948" cy="125128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Insertar</a:t>
            </a:r>
            <a:r>
              <a:rPr lang="en-US" dirty="0">
                <a:solidFill>
                  <a:schemeClr val="tx1"/>
                </a:solidFill>
              </a:rPr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27085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EACF58-5836-4EFA-8556-0883A750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3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Al final de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juntos</a:t>
            </a:r>
            <a:r>
              <a:rPr lang="en-US" dirty="0"/>
              <a:t>, </a:t>
            </a:r>
            <a:r>
              <a:rPr lang="en-US" dirty="0" err="1"/>
              <a:t>aprenderán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1DBC82-D99E-49DD-BCF1-29FE31845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8973"/>
            <a:ext cx="11143578" cy="310005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err="1"/>
              <a:t>Planificación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proveedor</a:t>
            </a:r>
            <a:endParaRPr lang="en-US" dirty="0"/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El </a:t>
            </a:r>
            <a:r>
              <a:rPr lang="en-US" dirty="0" err="1"/>
              <a:t>entorno</a:t>
            </a:r>
            <a:r>
              <a:rPr lang="en-US" dirty="0"/>
              <a:t> del </a:t>
            </a:r>
            <a:r>
              <a:rPr lang="en-US" dirty="0" err="1"/>
              <a:t>parto</a:t>
            </a:r>
            <a:endParaRPr lang="en-US" dirty="0"/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err="1"/>
              <a:t>Flexibilidad</a:t>
            </a:r>
            <a:r>
              <a:rPr lang="en-US" dirty="0"/>
              <a:t> y </a:t>
            </a:r>
            <a:r>
              <a:rPr lang="en-US" dirty="0" err="1"/>
              <a:t>preparación</a:t>
            </a:r>
            <a:r>
              <a:rPr lang="en-US" dirty="0"/>
              <a:t> 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cambios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26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2E5E565-8F80-441C-8DF9-E7C26859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3257550"/>
            <a:ext cx="10515600" cy="1133475"/>
          </a:xfrm>
        </p:spPr>
        <p:txBody>
          <a:bodyPr>
            <a:normAutofit/>
          </a:bodyPr>
          <a:lstStyle/>
          <a:p>
            <a:r>
              <a:rPr lang="en-US" sz="5400" dirty="0"/>
              <a:t>3 </a:t>
            </a:r>
            <a:r>
              <a:rPr lang="en-US" sz="5400" dirty="0" err="1"/>
              <a:t>cosas</a:t>
            </a:r>
            <a:r>
              <a:rPr lang="en-US" sz="5400" dirty="0"/>
              <a:t> que </a:t>
            </a:r>
            <a:r>
              <a:rPr lang="en-US" sz="5400" dirty="0" err="1"/>
              <a:t>debe</a:t>
            </a:r>
            <a:r>
              <a:rPr lang="en-US" sz="5400" dirty="0"/>
              <a:t> saber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95DFC9C6-2104-47E9-8D30-E6326F848AED}"/>
              </a:ext>
            </a:extLst>
          </p:cNvPr>
          <p:cNvSpPr txBox="1">
            <a:spLocks/>
          </p:cNvSpPr>
          <p:nvPr/>
        </p:nvSpPr>
        <p:spPr>
          <a:xfrm>
            <a:off x="129191" y="151280"/>
            <a:ext cx="11933618" cy="31062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>
                    <a:lumMod val="75000"/>
                  </a:schemeClr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Creación</a:t>
            </a:r>
            <a:r>
              <a:rPr lang="en-US" dirty="0">
                <a:solidFill>
                  <a:schemeClr val="tx1"/>
                </a:solidFill>
              </a:rPr>
              <a:t> de la </a:t>
            </a:r>
            <a:r>
              <a:rPr lang="en-US" dirty="0" err="1">
                <a:solidFill>
                  <a:schemeClr val="tx1"/>
                </a:solidFill>
              </a:rPr>
              <a:t>lista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preferencias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nacimiento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9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E66AC1-A7D1-4E00-B7F8-C9B53DCBB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/>
          <a:lstStyle/>
          <a:p>
            <a:r>
              <a:rPr lang="en-US" dirty="0" err="1"/>
              <a:t>Planificación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proveedor</a:t>
            </a:r>
            <a:r>
              <a:rPr lang="en-US" dirty="0"/>
              <a:t>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CCD19E7D-7A6B-48DF-9D28-9138D7A42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53331"/>
            <a:ext cx="110490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 </a:t>
            </a:r>
            <a:r>
              <a:rPr lang="en-US" sz="3600" dirty="0" err="1"/>
              <a:t>Discuta</a:t>
            </a:r>
            <a:r>
              <a:rPr lang="en-US" sz="3600" dirty="0"/>
              <a:t> sus </a:t>
            </a:r>
            <a:r>
              <a:rPr lang="en-US" sz="3600" dirty="0" err="1"/>
              <a:t>preferencias</a:t>
            </a:r>
            <a:r>
              <a:rPr lang="en-US" sz="3600" dirty="0"/>
              <a:t> de </a:t>
            </a:r>
            <a:r>
              <a:rPr lang="en-US" sz="3600" dirty="0" err="1"/>
              <a:t>parto</a:t>
            </a:r>
            <a:r>
              <a:rPr lang="en-US" sz="3600" dirty="0"/>
              <a:t> </a:t>
            </a:r>
            <a:r>
              <a:rPr lang="en-US" sz="3600" dirty="0" err="1"/>
              <a:t>durante</a:t>
            </a:r>
            <a:r>
              <a:rPr lang="en-US" sz="3600" dirty="0"/>
              <a:t> las </a:t>
            </a:r>
            <a:r>
              <a:rPr lang="en-US" sz="3600" dirty="0" err="1"/>
              <a:t>visitas</a:t>
            </a:r>
            <a:r>
              <a:rPr lang="en-US" sz="3600" dirty="0"/>
              <a:t> </a:t>
            </a:r>
            <a:r>
              <a:rPr lang="en-US" sz="3600" dirty="0" err="1"/>
              <a:t>prenatales</a:t>
            </a:r>
            <a:r>
              <a:rPr lang="en-US" sz="36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Explore las </a:t>
            </a:r>
            <a:r>
              <a:rPr lang="en-US" sz="3600" dirty="0" err="1"/>
              <a:t>opciones</a:t>
            </a:r>
            <a:r>
              <a:rPr lang="en-US" sz="3600" dirty="0"/>
              <a:t> para </a:t>
            </a:r>
            <a:r>
              <a:rPr lang="en-US" sz="3600" dirty="0" err="1"/>
              <a:t>el</a:t>
            </a:r>
            <a:r>
              <a:rPr lang="en-US" sz="3600" dirty="0"/>
              <a:t> </a:t>
            </a:r>
            <a:r>
              <a:rPr lang="en-US" sz="3600" dirty="0" err="1"/>
              <a:t>manejo</a:t>
            </a:r>
            <a:r>
              <a:rPr lang="en-US" sz="3600" dirty="0"/>
              <a:t> del dolor y </a:t>
            </a:r>
            <a:r>
              <a:rPr lang="en-US" sz="3600" dirty="0" err="1"/>
              <a:t>el</a:t>
            </a:r>
            <a:r>
              <a:rPr lang="en-US" sz="3600" dirty="0"/>
              <a:t> </a:t>
            </a:r>
            <a:r>
              <a:rPr lang="en-US" sz="3600" dirty="0" err="1"/>
              <a:t>aumento</a:t>
            </a:r>
            <a:r>
              <a:rPr lang="en-US" sz="3600" dirty="0"/>
              <a:t> del </a:t>
            </a:r>
            <a:r>
              <a:rPr lang="en-US" sz="3600" dirty="0" err="1"/>
              <a:t>trabajo</a:t>
            </a:r>
            <a:r>
              <a:rPr lang="en-US" sz="3600" dirty="0"/>
              <a:t> de </a:t>
            </a:r>
            <a:r>
              <a:rPr lang="en-US" sz="3600" dirty="0" err="1"/>
              <a:t>parto</a:t>
            </a:r>
            <a:r>
              <a:rPr lang="en-US" sz="36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err="1"/>
              <a:t>Decida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</a:t>
            </a:r>
            <a:r>
              <a:rPr lang="en-US" sz="3600" dirty="0" err="1"/>
              <a:t>va</a:t>
            </a:r>
            <a:r>
              <a:rPr lang="en-US" sz="3600" dirty="0"/>
              <a:t> a </a:t>
            </a:r>
            <a:r>
              <a:rPr lang="en-US" sz="3600" dirty="0" err="1"/>
              <a:t>contar</a:t>
            </a:r>
            <a:r>
              <a:rPr lang="en-US" sz="3600" dirty="0"/>
              <a:t> con </a:t>
            </a:r>
            <a:r>
              <a:rPr lang="en-US" sz="3600" dirty="0" err="1"/>
              <a:t>una</a:t>
            </a:r>
            <a:r>
              <a:rPr lang="en-US" sz="3600" dirty="0"/>
              <a:t> doula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Sus </a:t>
            </a:r>
            <a:r>
              <a:rPr lang="en-US" sz="3600" dirty="0" err="1"/>
              <a:t>preferencias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</a:t>
            </a:r>
            <a:r>
              <a:rPr lang="en-US" sz="3600" dirty="0" err="1"/>
              <a:t>tiene</a:t>
            </a:r>
            <a:r>
              <a:rPr lang="en-US" sz="3600" dirty="0"/>
              <a:t> un </a:t>
            </a:r>
            <a:r>
              <a:rPr lang="en-US" sz="3600" dirty="0" err="1"/>
              <a:t>parto</a:t>
            </a:r>
            <a:r>
              <a:rPr lang="en-US" sz="3600" dirty="0"/>
              <a:t> </a:t>
            </a:r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/>
              <a:t>cesárea</a:t>
            </a:r>
            <a:r>
              <a:rPr lang="en-US" sz="3600" dirty="0"/>
              <a:t> </a:t>
            </a:r>
            <a:r>
              <a:rPr lang="en-US" sz="3600" dirty="0" err="1"/>
              <a:t>planificado</a:t>
            </a:r>
            <a:r>
              <a:rPr lang="en-US" sz="3600" dirty="0"/>
              <a:t> o no </a:t>
            </a:r>
            <a:r>
              <a:rPr lang="en-US" sz="3600" dirty="0" err="1"/>
              <a:t>planificado</a:t>
            </a:r>
            <a:endParaRPr lang="en-US" sz="3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err="1"/>
              <a:t>Exponga</a:t>
            </a:r>
            <a:r>
              <a:rPr lang="en-US" sz="3600" dirty="0"/>
              <a:t> sus </a:t>
            </a:r>
            <a:r>
              <a:rPr lang="en-US" sz="3600" dirty="0" err="1"/>
              <a:t>deseos</a:t>
            </a:r>
            <a:r>
              <a:rPr lang="en-US" sz="3600" dirty="0"/>
              <a:t> </a:t>
            </a:r>
            <a:r>
              <a:rPr lang="en-US" sz="3600" dirty="0" err="1"/>
              <a:t>después</a:t>
            </a:r>
            <a:r>
              <a:rPr lang="en-US" sz="3600" dirty="0"/>
              <a:t> del </a:t>
            </a:r>
            <a:r>
              <a:rPr lang="en-US" sz="3600" dirty="0" err="1"/>
              <a:t>parto</a:t>
            </a:r>
            <a:endParaRPr lang="en-US" sz="3600" dirty="0"/>
          </a:p>
        </p:txBody>
      </p:sp>
      <p:pic>
        <p:nvPicPr>
          <p:cNvPr id="6" name="Graphic 5" descr="Document outline">
            <a:extLst>
              <a:ext uri="{FF2B5EF4-FFF2-40B4-BE49-F238E27FC236}">
                <a16:creationId xmlns:a16="http://schemas.microsoft.com/office/drawing/2014/main" xmlns="" id="{03AE45D3-92D7-40E8-B75A-4A92E40EA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49119" y="4424318"/>
            <a:ext cx="1504681" cy="150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50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E66AC1-A7D1-4E00-B7F8-C9B53DCBB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386"/>
            <a:ext cx="10515600" cy="1325563"/>
          </a:xfrm>
        </p:spPr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entorno</a:t>
            </a:r>
            <a:r>
              <a:rPr lang="en-US" dirty="0"/>
              <a:t> de </a:t>
            </a:r>
            <a:r>
              <a:rPr lang="en-US" dirty="0" err="1"/>
              <a:t>parto</a:t>
            </a:r>
            <a:endParaRPr lang="en-US" dirty="0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xmlns="" id="{96460B3A-91D0-262B-A805-BBD75961AD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933625"/>
              </p:ext>
            </p:extLst>
          </p:nvPr>
        </p:nvGraphicFramePr>
        <p:xfrm>
          <a:off x="2703491" y="1201816"/>
          <a:ext cx="7664002" cy="4039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Graphic 16" descr="Pregnant lady with solid fill">
            <a:extLst>
              <a:ext uri="{FF2B5EF4-FFF2-40B4-BE49-F238E27FC236}">
                <a16:creationId xmlns:a16="http://schemas.microsoft.com/office/drawing/2014/main" xmlns="" id="{DE6315E4-F8DB-B58A-0418-0C29D9AEBB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69484" y="1918952"/>
            <a:ext cx="2334007" cy="23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37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E66AC1-A7D1-4E00-B7F8-C9B53DCB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err="1"/>
              <a:t>Flexibilidad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AC7EDB52-B1DE-56BE-ABEF-011C75AB4D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844878"/>
              </p:ext>
            </p:extLst>
          </p:nvPr>
        </p:nvGraphicFramePr>
        <p:xfrm>
          <a:off x="1440823" y="1730045"/>
          <a:ext cx="9310353" cy="3121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738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2C693-F876-4380-9369-75764D961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71"/>
            <a:ext cx="10515600" cy="1325563"/>
          </a:xfrm>
        </p:spPr>
        <p:txBody>
          <a:bodyPr/>
          <a:lstStyle/>
          <a:p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disponibles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E883E6-E259-4B55-888F-C431837A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5" y="1254643"/>
            <a:ext cx="11408735" cy="40403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tx2"/>
                </a:solidFill>
              </a:rPr>
              <a:t>Sankofa </a:t>
            </a:r>
            <a:r>
              <a:rPr lang="en-US" sz="3400" b="1" dirty="0" err="1">
                <a:solidFill>
                  <a:schemeClr val="tx2"/>
                </a:solidFill>
              </a:rPr>
              <a:t>Birthworkers</a:t>
            </a:r>
            <a:r>
              <a:rPr lang="en-US" sz="3400" dirty="0">
                <a:solidFill>
                  <a:schemeClr val="tx2"/>
                </a:solidFill>
              </a:rPr>
              <a:t>:  </a:t>
            </a:r>
            <a:r>
              <a:rPr lang="en-US" sz="34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https://www.sankofabirthworkers.com/</a:t>
            </a:r>
            <a:r>
              <a:rPr lang="en-US" sz="34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tx2"/>
                </a:solidFill>
              </a:rPr>
              <a:t>March of Dimes</a:t>
            </a:r>
            <a:r>
              <a:rPr lang="en-US" sz="3400" dirty="0">
                <a:solidFill>
                  <a:schemeClr val="tx2"/>
                </a:solidFill>
              </a:rPr>
              <a:t>:  </a:t>
            </a:r>
            <a:r>
              <a:rPr lang="en-US" sz="34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https://www.marchofdimes.org/</a:t>
            </a:r>
            <a:r>
              <a:rPr lang="en-US" sz="3400" dirty="0">
                <a:solidFill>
                  <a:schemeClr val="tx2"/>
                </a:solidFill>
              </a:rPr>
              <a:t>  </a:t>
            </a:r>
          </a:p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tx2"/>
                </a:solidFill>
              </a:rPr>
              <a:t>Riverside Community Health Foundation: </a:t>
            </a:r>
            <a:r>
              <a:rPr lang="en-US" sz="3400" dirty="0">
                <a:solidFill>
                  <a:schemeClr val="tx2"/>
                </a:solidFill>
                <a:hlinkClick r:id="rId5"/>
              </a:rPr>
              <a:t>https://rchf.org/maternalwellness/</a:t>
            </a:r>
            <a:endParaRPr lang="en-US" sz="34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tx2"/>
                </a:solidFill>
              </a:rPr>
              <a:t>Loma Linda University: </a:t>
            </a:r>
            <a:r>
              <a:rPr lang="en-US" sz="3400" dirty="0">
                <a:solidFill>
                  <a:schemeClr val="tx2"/>
                </a:solidFill>
                <a:hlinkClick r:id="rId6"/>
              </a:rPr>
              <a:t>https://lluch.org/mother-baby?rsource=lomalindababies.org</a:t>
            </a:r>
            <a:r>
              <a:rPr lang="en-US" sz="34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864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2E5E565-8F80-441C-8DF9-E7C268597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/>
              <a:t>Conversemos</a:t>
            </a:r>
            <a:r>
              <a:rPr lang="en-US" sz="5400" dirty="0"/>
              <a:t>…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6AC7DF05-A8B8-4053-994E-0ABFE61D9E7D}"/>
              </a:ext>
            </a:extLst>
          </p:cNvPr>
          <p:cNvSpPr txBox="1">
            <a:spLocks/>
          </p:cNvSpPr>
          <p:nvPr/>
        </p:nvSpPr>
        <p:spPr>
          <a:xfrm>
            <a:off x="168349" y="1616559"/>
            <a:ext cx="11855302" cy="1812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>
                    <a:lumMod val="75000"/>
                  </a:schemeClr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Creación</a:t>
            </a:r>
            <a:r>
              <a:rPr lang="en-US" dirty="0">
                <a:solidFill>
                  <a:schemeClr val="tx1"/>
                </a:solidFill>
              </a:rPr>
              <a:t> de la </a:t>
            </a:r>
            <a:r>
              <a:rPr lang="en-US" dirty="0" err="1">
                <a:solidFill>
                  <a:schemeClr val="tx1"/>
                </a:solidFill>
              </a:rPr>
              <a:t>lista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preferencias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nacimiento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50690"/>
      </p:ext>
    </p:extLst>
  </p:cSld>
  <p:clrMapOvr>
    <a:masterClrMapping/>
  </p:clrMapOvr>
</p:sld>
</file>

<file path=ppt/theme/theme1.xml><?xml version="1.0" encoding="utf-8"?>
<a:theme xmlns:a="http://schemas.openxmlformats.org/drawingml/2006/main" name="MHN">
  <a:themeElements>
    <a:clrScheme name="Custom 220">
      <a:dk1>
        <a:sysClr val="windowText" lastClr="000000"/>
      </a:dk1>
      <a:lt1>
        <a:sysClr val="window" lastClr="FFFFFF"/>
      </a:lt1>
      <a:dk2>
        <a:srgbClr val="954F72"/>
      </a:dk2>
      <a:lt2>
        <a:srgbClr val="E7E6E6"/>
      </a:lt2>
      <a:accent1>
        <a:srgbClr val="034A90"/>
      </a:accent1>
      <a:accent2>
        <a:srgbClr val="595959"/>
      </a:accent2>
      <a:accent3>
        <a:srgbClr val="538135"/>
      </a:accent3>
      <a:accent4>
        <a:srgbClr val="954F7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HN">
  <a:themeElements>
    <a:clrScheme name="Custom 220">
      <a:dk1>
        <a:sysClr val="windowText" lastClr="000000"/>
      </a:dk1>
      <a:lt1>
        <a:sysClr val="window" lastClr="FFFFFF"/>
      </a:lt1>
      <a:dk2>
        <a:srgbClr val="954F72"/>
      </a:dk2>
      <a:lt2>
        <a:srgbClr val="E7E6E6"/>
      </a:lt2>
      <a:accent1>
        <a:srgbClr val="034A90"/>
      </a:accent1>
      <a:accent2>
        <a:srgbClr val="595959"/>
      </a:accent2>
      <a:accent3>
        <a:srgbClr val="538135"/>
      </a:accent3>
      <a:accent4>
        <a:srgbClr val="954F7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7d5c03-7ef8-44a5-84bc-0b2768140d17" xsi:nil="true"/>
    <lcf76f155ced4ddcb4097134ff3c332f xmlns="dda31852-0824-4e9a-b702-9c57543736b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D6FFDD1A96ED40918A9A3D826F5EDA" ma:contentTypeVersion="16" ma:contentTypeDescription="Create a new document." ma:contentTypeScope="" ma:versionID="305f630ce667c8d6047427bc2e406a1e">
  <xsd:schema xmlns:xsd="http://www.w3.org/2001/XMLSchema" xmlns:xs="http://www.w3.org/2001/XMLSchema" xmlns:p="http://schemas.microsoft.com/office/2006/metadata/properties" xmlns:ns2="dda31852-0824-4e9a-b702-9c57543736b3" xmlns:ns3="887d5c03-7ef8-44a5-84bc-0b2768140d17" targetNamespace="http://schemas.microsoft.com/office/2006/metadata/properties" ma:root="true" ma:fieldsID="296c7536124ecd71ba0d6d25a68520b3" ns2:_="" ns3:_="">
    <xsd:import namespace="dda31852-0824-4e9a-b702-9c57543736b3"/>
    <xsd:import namespace="887d5c03-7ef8-44a5-84bc-0b2768140d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a31852-0824-4e9a-b702-9c57543736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33ba762-2ba6-4555-baae-00476115eb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7d5c03-7ef8-44a5-84bc-0b2768140d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9d8fee7-1e8f-40e0-b7f6-5ab175186571}" ma:internalName="TaxCatchAll" ma:showField="CatchAllData" ma:web="887d5c03-7ef8-44a5-84bc-0b2768140d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BEB1A3-CFB7-4BCF-91F2-9C0587EEC5A9}">
  <ds:schemaRefs>
    <ds:schemaRef ds:uri="http://purl.org/dc/elements/1.1/"/>
    <ds:schemaRef ds:uri="http://schemas.microsoft.com/office/2006/metadata/properties"/>
    <ds:schemaRef ds:uri="http://purl.org/dc/terms/"/>
    <ds:schemaRef ds:uri="dda31852-0824-4e9a-b702-9c57543736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87d5c03-7ef8-44a5-84bc-0b2768140d1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6104A3-8C5B-4FF9-A4FB-2DB4B2474521}"/>
</file>

<file path=customXml/itemProps3.xml><?xml version="1.0" encoding="utf-8"?>
<ds:datastoreItem xmlns:ds="http://schemas.openxmlformats.org/officeDocument/2006/customXml" ds:itemID="{9B2D6F66-3E02-4C18-8D6C-C9343BB746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MHN</Template>
  <TotalTime>1661</TotalTime>
  <Words>2322</Words>
  <Application>Microsoft Office PowerPoint</Application>
  <PresentationFormat>Widescreen</PresentationFormat>
  <Paragraphs>132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Franklin Gothic Demi</vt:lpstr>
      <vt:lpstr>museo-sans-rounded</vt:lpstr>
      <vt:lpstr>Palatino Linotype</vt:lpstr>
      <vt:lpstr>Times New Roman</vt:lpstr>
      <vt:lpstr>Wingdings</vt:lpstr>
      <vt:lpstr>MHN</vt:lpstr>
      <vt:lpstr>1_MHN</vt:lpstr>
      <vt:lpstr>Creación de la lista de preferencias de parto</vt:lpstr>
      <vt:lpstr>Bienvenidos</vt:lpstr>
      <vt:lpstr>Al final de nuestro tiempo juntos, aprenderán sobre...</vt:lpstr>
      <vt:lpstr>3 cosas que debe saber</vt:lpstr>
      <vt:lpstr>Planificación con su proveedor </vt:lpstr>
      <vt:lpstr>El entorno de parto</vt:lpstr>
      <vt:lpstr>Flexibilidad</vt:lpstr>
      <vt:lpstr>Recursos disponibles </vt:lpstr>
      <vt:lpstr>Conversemos…</vt:lpstr>
      <vt:lpstr>Pensar, colaborar y compartir</vt:lpstr>
      <vt:lpstr>Discusión grupal</vt:lpstr>
      <vt:lpstr>Reflexión personal</vt:lpstr>
      <vt:lpstr>¿Preguntas?</vt:lpstr>
      <vt:lpstr>¡Gracias!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Translated by The Spanish Group LLC: A Spanish Translation Service https://www.thespanishgroup.org</dc:creator>
  <cp:lastModifiedBy>Microsoft account</cp:lastModifiedBy>
  <cp:revision>7</cp:revision>
  <dcterms:created xsi:type="dcterms:W3CDTF">2021-03-25T16:45:16Z</dcterms:created>
  <dcterms:modified xsi:type="dcterms:W3CDTF">2022-06-10T21:35:26Z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0x01010026D6FFDD1A96ED40918A9A3D826F5EDA</vt:lpwstr>
  </property>
</Properties>
</file>