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 id="2147483674" r:id="rId5"/>
  </p:sldMasterIdLst>
  <p:notesMasterIdLst>
    <p:notesMasterId r:id="rId20"/>
  </p:notesMasterIdLst>
  <p:sldIdLst>
    <p:sldId id="256" r:id="rId6"/>
    <p:sldId id="257" r:id="rId7"/>
    <p:sldId id="273" r:id="rId8"/>
    <p:sldId id="272" r:id="rId9"/>
    <p:sldId id="278" r:id="rId10"/>
    <p:sldId id="279" r:id="rId11"/>
    <p:sldId id="277" r:id="rId12"/>
    <p:sldId id="267" r:id="rId13"/>
    <p:sldId id="268" r:id="rId14"/>
    <p:sldId id="269" r:id="rId15"/>
    <p:sldId id="270" r:id="rId16"/>
    <p:sldId id="271" r:id="rId17"/>
    <p:sldId id="280" r:id="rId18"/>
    <p:sldId id="26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rynanne Powell" initials="KP" lastIdx="1" clrIdx="0">
    <p:extLst>
      <p:ext uri="{19B8F6BF-5375-455C-9EA6-DF929625EA0E}">
        <p15:presenceInfo xmlns:p15="http://schemas.microsoft.com/office/powerpoint/2012/main" userId="S::Kpowell@socialent.onmicrosoft.com::2b8ac1fc-e5e4-4cc9-b391-42a00bbeb6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66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F9A1F6-F5F4-48C7-82FD-7447B61B5F37}" v="204" dt="2021-11-30T17:20:39.4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894" autoAdjust="0"/>
  </p:normalViewPr>
  <p:slideViewPr>
    <p:cSldViewPr snapToGrid="0">
      <p:cViewPr varScale="1">
        <p:scale>
          <a:sx n="71" d="100"/>
          <a:sy n="71" d="100"/>
        </p:scale>
        <p:origin x="20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essa Helfrick Paulus" userId="31639b0a-d3f1-4131-9144-431f213b3c71" providerId="ADAL" clId="{45F9A1F6-F5F4-48C7-82FD-7447B61B5F37}"/>
    <pc:docChg chg="undo redo custSel addSld delSld modSld sldOrd modMainMaster">
      <pc:chgData name="Vanessa Helfrick Paulus" userId="31639b0a-d3f1-4131-9144-431f213b3c71" providerId="ADAL" clId="{45F9A1F6-F5F4-48C7-82FD-7447B61B5F37}" dt="2021-11-30T17:20:39.468" v="1328" actId="20577"/>
      <pc:docMkLst>
        <pc:docMk/>
      </pc:docMkLst>
      <pc:sldChg chg="delSp modSp mod modNotesTx">
        <pc:chgData name="Vanessa Helfrick Paulus" userId="31639b0a-d3f1-4131-9144-431f213b3c71" providerId="ADAL" clId="{45F9A1F6-F5F4-48C7-82FD-7447B61B5F37}" dt="2021-11-03T20:48:23.600" v="103" actId="1076"/>
        <pc:sldMkLst>
          <pc:docMk/>
          <pc:sldMk cId="4081440341" sldId="256"/>
        </pc:sldMkLst>
        <pc:spChg chg="mod">
          <ac:chgData name="Vanessa Helfrick Paulus" userId="31639b0a-d3f1-4131-9144-431f213b3c71" providerId="ADAL" clId="{45F9A1F6-F5F4-48C7-82FD-7447B61B5F37}" dt="2021-11-03T20:48:23.600" v="103" actId="1076"/>
          <ac:spMkLst>
            <pc:docMk/>
            <pc:sldMk cId="4081440341" sldId="256"/>
            <ac:spMk id="2" creationId="{43F4211D-871B-4EAA-911B-302243E4AFC9}"/>
          </ac:spMkLst>
        </pc:spChg>
        <pc:spChg chg="del mod">
          <ac:chgData name="Vanessa Helfrick Paulus" userId="31639b0a-d3f1-4131-9144-431f213b3c71" providerId="ADAL" clId="{45F9A1F6-F5F4-48C7-82FD-7447B61B5F37}" dt="2021-11-03T20:45:32.310" v="38" actId="478"/>
          <ac:spMkLst>
            <pc:docMk/>
            <pc:sldMk cId="4081440341" sldId="256"/>
            <ac:spMk id="3" creationId="{DC466C30-396D-431D-98F0-18BE8638A6F3}"/>
          </ac:spMkLst>
        </pc:spChg>
        <pc:spChg chg="mod">
          <ac:chgData name="Vanessa Helfrick Paulus" userId="31639b0a-d3f1-4131-9144-431f213b3c71" providerId="ADAL" clId="{45F9A1F6-F5F4-48C7-82FD-7447B61B5F37}" dt="2021-11-03T20:47:56.561" v="98" actId="1076"/>
          <ac:spMkLst>
            <pc:docMk/>
            <pc:sldMk cId="4081440341" sldId="256"/>
            <ac:spMk id="4" creationId="{BD962BB1-25FA-46D7-B825-539C848DC7E4}"/>
          </ac:spMkLst>
        </pc:spChg>
      </pc:sldChg>
      <pc:sldChg chg="modNotesTx">
        <pc:chgData name="Vanessa Helfrick Paulus" userId="31639b0a-d3f1-4131-9144-431f213b3c71" providerId="ADAL" clId="{45F9A1F6-F5F4-48C7-82FD-7447B61B5F37}" dt="2021-11-03T20:48:49.743" v="104"/>
        <pc:sldMkLst>
          <pc:docMk/>
          <pc:sldMk cId="3270854615" sldId="257"/>
        </pc:sldMkLst>
      </pc:sldChg>
      <pc:sldChg chg="del">
        <pc:chgData name="Vanessa Helfrick Paulus" userId="31639b0a-d3f1-4131-9144-431f213b3c71" providerId="ADAL" clId="{45F9A1F6-F5F4-48C7-82FD-7447B61B5F37}" dt="2021-11-03T21:08:22.524" v="535" actId="2696"/>
        <pc:sldMkLst>
          <pc:docMk/>
          <pc:sldMk cId="2657730720" sldId="260"/>
        </pc:sldMkLst>
      </pc:sldChg>
      <pc:sldChg chg="modSp mod">
        <pc:chgData name="Vanessa Helfrick Paulus" userId="31639b0a-d3f1-4131-9144-431f213b3c71" providerId="ADAL" clId="{45F9A1F6-F5F4-48C7-82FD-7447B61B5F37}" dt="2021-11-03T21:11:33.453" v="554" actId="1076"/>
        <pc:sldMkLst>
          <pc:docMk/>
          <pc:sldMk cId="1339989012" sldId="261"/>
        </pc:sldMkLst>
        <pc:spChg chg="mod">
          <ac:chgData name="Vanessa Helfrick Paulus" userId="31639b0a-d3f1-4131-9144-431f213b3c71" providerId="ADAL" clId="{45F9A1F6-F5F4-48C7-82FD-7447B61B5F37}" dt="2021-11-03T21:11:33.453" v="554" actId="1076"/>
          <ac:spMkLst>
            <pc:docMk/>
            <pc:sldMk cId="1339989012" sldId="261"/>
            <ac:spMk id="2" creationId="{3E3EB2BC-7D22-415A-AFD8-6CD4E8F0E14C}"/>
          </ac:spMkLst>
        </pc:spChg>
        <pc:spChg chg="mod">
          <ac:chgData name="Vanessa Helfrick Paulus" userId="31639b0a-d3f1-4131-9144-431f213b3c71" providerId="ADAL" clId="{45F9A1F6-F5F4-48C7-82FD-7447B61B5F37}" dt="2021-11-03T21:11:03.795" v="549" actId="207"/>
          <ac:spMkLst>
            <pc:docMk/>
            <pc:sldMk cId="1339989012" sldId="261"/>
            <ac:spMk id="6" creationId="{45E74F11-EC5C-46C5-80ED-242AEE688D70}"/>
          </ac:spMkLst>
        </pc:spChg>
      </pc:sldChg>
      <pc:sldChg chg="modSp add mod ord">
        <pc:chgData name="Vanessa Helfrick Paulus" userId="31639b0a-d3f1-4131-9144-431f213b3c71" providerId="ADAL" clId="{45F9A1F6-F5F4-48C7-82FD-7447B61B5F37}" dt="2021-11-30T17:20:39.468" v="1328" actId="20577"/>
        <pc:sldMkLst>
          <pc:docMk/>
          <pc:sldMk cId="2828642134" sldId="267"/>
        </pc:sldMkLst>
        <pc:spChg chg="mod">
          <ac:chgData name="Vanessa Helfrick Paulus" userId="31639b0a-d3f1-4131-9144-431f213b3c71" providerId="ADAL" clId="{45F9A1F6-F5F4-48C7-82FD-7447B61B5F37}" dt="2021-11-30T17:20:39.468" v="1328" actId="20577"/>
          <ac:spMkLst>
            <pc:docMk/>
            <pc:sldMk cId="2828642134" sldId="267"/>
            <ac:spMk id="3" creationId="{7343278A-6230-4651-872D-F775E9A738F6}"/>
          </ac:spMkLst>
        </pc:spChg>
      </pc:sldChg>
      <pc:sldChg chg="modSp mod modNotesTx">
        <pc:chgData name="Vanessa Helfrick Paulus" userId="31639b0a-d3f1-4131-9144-431f213b3c71" providerId="ADAL" clId="{45F9A1F6-F5F4-48C7-82FD-7447B61B5F37}" dt="2021-11-03T21:02:47.985" v="154" actId="1076"/>
        <pc:sldMkLst>
          <pc:docMk/>
          <pc:sldMk cId="1824850690" sldId="268"/>
        </pc:sldMkLst>
        <pc:spChg chg="mod">
          <ac:chgData name="Vanessa Helfrick Paulus" userId="31639b0a-d3f1-4131-9144-431f213b3c71" providerId="ADAL" clId="{45F9A1F6-F5F4-48C7-82FD-7447B61B5F37}" dt="2021-11-03T21:02:47.985" v="154" actId="1076"/>
          <ac:spMkLst>
            <pc:docMk/>
            <pc:sldMk cId="1824850690" sldId="268"/>
            <ac:spMk id="6" creationId="{6AC7DF05-A8B8-4053-994E-0ABFE61D9E7D}"/>
          </ac:spMkLst>
        </pc:spChg>
      </pc:sldChg>
      <pc:sldChg chg="modSp mod modNotesTx">
        <pc:chgData name="Vanessa Helfrick Paulus" userId="31639b0a-d3f1-4131-9144-431f213b3c71" providerId="ADAL" clId="{45F9A1F6-F5F4-48C7-82FD-7447B61B5F37}" dt="2021-11-03T21:21:13.115" v="684" actId="255"/>
        <pc:sldMkLst>
          <pc:docMk/>
          <pc:sldMk cId="2237157189" sldId="269"/>
        </pc:sldMkLst>
        <pc:spChg chg="mod">
          <ac:chgData name="Vanessa Helfrick Paulus" userId="31639b0a-d3f1-4131-9144-431f213b3c71" providerId="ADAL" clId="{45F9A1F6-F5F4-48C7-82FD-7447B61B5F37}" dt="2021-11-03T21:21:13.115" v="684" actId="255"/>
          <ac:spMkLst>
            <pc:docMk/>
            <pc:sldMk cId="2237157189" sldId="269"/>
            <ac:spMk id="3" creationId="{7343278A-6230-4651-872D-F775E9A738F6}"/>
          </ac:spMkLst>
        </pc:spChg>
      </pc:sldChg>
      <pc:sldChg chg="modSp mod">
        <pc:chgData name="Vanessa Helfrick Paulus" userId="31639b0a-d3f1-4131-9144-431f213b3c71" providerId="ADAL" clId="{45F9A1F6-F5F4-48C7-82FD-7447B61B5F37}" dt="2021-11-03T21:21:49.424" v="688" actId="5793"/>
        <pc:sldMkLst>
          <pc:docMk/>
          <pc:sldMk cId="1964090487" sldId="270"/>
        </pc:sldMkLst>
        <pc:spChg chg="mod">
          <ac:chgData name="Vanessa Helfrick Paulus" userId="31639b0a-d3f1-4131-9144-431f213b3c71" providerId="ADAL" clId="{45F9A1F6-F5F4-48C7-82FD-7447B61B5F37}" dt="2021-11-03T21:21:49.424" v="688" actId="5793"/>
          <ac:spMkLst>
            <pc:docMk/>
            <pc:sldMk cId="1964090487" sldId="270"/>
            <ac:spMk id="3" creationId="{7343278A-6230-4651-872D-F775E9A738F6}"/>
          </ac:spMkLst>
        </pc:spChg>
      </pc:sldChg>
      <pc:sldChg chg="modSp mod modNotesTx">
        <pc:chgData name="Vanessa Helfrick Paulus" userId="31639b0a-d3f1-4131-9144-431f213b3c71" providerId="ADAL" clId="{45F9A1F6-F5F4-48C7-82FD-7447B61B5F37}" dt="2021-11-03T21:07:58.047" v="533"/>
        <pc:sldMkLst>
          <pc:docMk/>
          <pc:sldMk cId="2307003090" sldId="271"/>
        </pc:sldMkLst>
        <pc:spChg chg="mod">
          <ac:chgData name="Vanessa Helfrick Paulus" userId="31639b0a-d3f1-4131-9144-431f213b3c71" providerId="ADAL" clId="{45F9A1F6-F5F4-48C7-82FD-7447B61B5F37}" dt="2021-11-03T21:07:48.318" v="532"/>
          <ac:spMkLst>
            <pc:docMk/>
            <pc:sldMk cId="2307003090" sldId="271"/>
            <ac:spMk id="3" creationId="{7343278A-6230-4651-872D-F775E9A738F6}"/>
          </ac:spMkLst>
        </pc:spChg>
      </pc:sldChg>
      <pc:sldChg chg="modSp mod modNotesTx">
        <pc:chgData name="Vanessa Helfrick Paulus" userId="31639b0a-d3f1-4131-9144-431f213b3c71" providerId="ADAL" clId="{45F9A1F6-F5F4-48C7-82FD-7447B61B5F37}" dt="2021-11-03T20:50:25.372" v="117"/>
        <pc:sldMkLst>
          <pc:docMk/>
          <pc:sldMk cId="3823497793" sldId="272"/>
        </pc:sldMkLst>
        <pc:spChg chg="mod">
          <ac:chgData name="Vanessa Helfrick Paulus" userId="31639b0a-d3f1-4131-9144-431f213b3c71" providerId="ADAL" clId="{45F9A1F6-F5F4-48C7-82FD-7447B61B5F37}" dt="2021-11-03T20:50:17.082" v="116"/>
          <ac:spMkLst>
            <pc:docMk/>
            <pc:sldMk cId="3823497793" sldId="272"/>
            <ac:spMk id="5" creationId="{D1C66E0D-7762-431B-AF39-FB6FA7C40A77}"/>
          </ac:spMkLst>
        </pc:spChg>
        <pc:spChg chg="mod">
          <ac:chgData name="Vanessa Helfrick Paulus" userId="31639b0a-d3f1-4131-9144-431f213b3c71" providerId="ADAL" clId="{45F9A1F6-F5F4-48C7-82FD-7447B61B5F37}" dt="2021-11-03T20:50:00.968" v="115" actId="255"/>
          <ac:spMkLst>
            <pc:docMk/>
            <pc:sldMk cId="3823497793" sldId="272"/>
            <ac:spMk id="6" creationId="{95DFC9C6-2104-47E9-8D30-E6326F848AED}"/>
          </ac:spMkLst>
        </pc:spChg>
      </pc:sldChg>
      <pc:sldChg chg="modSp mod modNotesTx">
        <pc:chgData name="Vanessa Helfrick Paulus" userId="31639b0a-d3f1-4131-9144-431f213b3c71" providerId="ADAL" clId="{45F9A1F6-F5F4-48C7-82FD-7447B61B5F37}" dt="2021-11-03T20:49:35.777" v="113"/>
        <pc:sldMkLst>
          <pc:docMk/>
          <pc:sldMk cId="749262999" sldId="273"/>
        </pc:sldMkLst>
        <pc:spChg chg="mod">
          <ac:chgData name="Vanessa Helfrick Paulus" userId="31639b0a-d3f1-4131-9144-431f213b3c71" providerId="ADAL" clId="{45F9A1F6-F5F4-48C7-82FD-7447B61B5F37}" dt="2021-11-03T20:49:06.853" v="106" actId="20577"/>
          <ac:spMkLst>
            <pc:docMk/>
            <pc:sldMk cId="749262999" sldId="273"/>
            <ac:spMk id="2" creationId="{D9EACF58-5836-4EFA-8556-0883A7500F45}"/>
          </ac:spMkLst>
        </pc:spChg>
        <pc:spChg chg="mod">
          <ac:chgData name="Vanessa Helfrick Paulus" userId="31639b0a-d3f1-4131-9144-431f213b3c71" providerId="ADAL" clId="{45F9A1F6-F5F4-48C7-82FD-7447B61B5F37}" dt="2021-11-03T20:49:18.325" v="111" actId="27636"/>
          <ac:spMkLst>
            <pc:docMk/>
            <pc:sldMk cId="749262999" sldId="273"/>
            <ac:spMk id="3" creationId="{1E1DBC82-D99E-49DD-BCF1-29FE31845A26}"/>
          </ac:spMkLst>
        </pc:spChg>
        <pc:spChg chg="mod">
          <ac:chgData name="Vanessa Helfrick Paulus" userId="31639b0a-d3f1-4131-9144-431f213b3c71" providerId="ADAL" clId="{45F9A1F6-F5F4-48C7-82FD-7447B61B5F37}" dt="2021-11-03T20:49:22.135" v="112" actId="1076"/>
          <ac:spMkLst>
            <pc:docMk/>
            <pc:sldMk cId="749262999" sldId="273"/>
            <ac:spMk id="5" creationId="{93C56DE5-401A-4EED-9918-736A3E5C4C18}"/>
          </ac:spMkLst>
        </pc:spChg>
      </pc:sldChg>
      <pc:sldChg chg="addSp delSp add del">
        <pc:chgData name="Vanessa Helfrick Paulus" userId="31639b0a-d3f1-4131-9144-431f213b3c71" providerId="ADAL" clId="{45F9A1F6-F5F4-48C7-82FD-7447B61B5F37}" dt="2021-11-03T20:56:38.901" v="127" actId="2696"/>
        <pc:sldMkLst>
          <pc:docMk/>
          <pc:sldMk cId="2500943209" sldId="274"/>
        </pc:sldMkLst>
        <pc:picChg chg="add del">
          <ac:chgData name="Vanessa Helfrick Paulus" userId="31639b0a-d3f1-4131-9144-431f213b3c71" providerId="ADAL" clId="{45F9A1F6-F5F4-48C7-82FD-7447B61B5F37}" dt="2021-11-03T20:55:43.056" v="121"/>
          <ac:picMkLst>
            <pc:docMk/>
            <pc:sldMk cId="2500943209" sldId="274"/>
            <ac:picMk id="2" creationId="{6E7DE6D3-AEA2-40A6-B0B5-9F37F7B65636}"/>
          </ac:picMkLst>
        </pc:picChg>
      </pc:sldChg>
      <pc:sldChg chg="del">
        <pc:chgData name="Vanessa Helfrick Paulus" userId="31639b0a-d3f1-4131-9144-431f213b3c71" providerId="ADAL" clId="{45F9A1F6-F5F4-48C7-82FD-7447B61B5F37}" dt="2021-11-03T20:56:45.470" v="129" actId="2696"/>
        <pc:sldMkLst>
          <pc:docMk/>
          <pc:sldMk cId="2740907538" sldId="275"/>
        </pc:sldMkLst>
      </pc:sldChg>
      <pc:sldChg chg="del">
        <pc:chgData name="Vanessa Helfrick Paulus" userId="31639b0a-d3f1-4131-9144-431f213b3c71" providerId="ADAL" clId="{45F9A1F6-F5F4-48C7-82FD-7447B61B5F37}" dt="2021-11-03T20:54:48.834" v="119" actId="2696"/>
        <pc:sldMkLst>
          <pc:docMk/>
          <pc:sldMk cId="3690250049" sldId="276"/>
        </pc:sldMkLst>
      </pc:sldChg>
      <pc:sldChg chg="addSp delSp modSp mod setBg delCm modNotesTx">
        <pc:chgData name="Vanessa Helfrick Paulus" userId="31639b0a-d3f1-4131-9144-431f213b3c71" providerId="ADAL" clId="{45F9A1F6-F5F4-48C7-82FD-7447B61B5F37}" dt="2021-11-29T19:30:14.379" v="1325" actId="478"/>
        <pc:sldMkLst>
          <pc:docMk/>
          <pc:sldMk cId="4227682004" sldId="277"/>
        </pc:sldMkLst>
        <pc:spChg chg="mod">
          <ac:chgData name="Vanessa Helfrick Paulus" userId="31639b0a-d3f1-4131-9144-431f213b3c71" providerId="ADAL" clId="{45F9A1F6-F5F4-48C7-82FD-7447B61B5F37}" dt="2021-11-03T20:58:08.091" v="132"/>
          <ac:spMkLst>
            <pc:docMk/>
            <pc:sldMk cId="4227682004" sldId="277"/>
            <ac:spMk id="4" creationId="{E9E66AC1-A7D1-4E00-B7F8-C9B53DCBB9A6}"/>
          </ac:spMkLst>
        </pc:spChg>
        <pc:spChg chg="add del mod">
          <ac:chgData name="Vanessa Helfrick Paulus" userId="31639b0a-d3f1-4131-9144-431f213b3c71" providerId="ADAL" clId="{45F9A1F6-F5F4-48C7-82FD-7447B61B5F37}" dt="2021-11-03T20:58:28.021" v="136"/>
          <ac:spMkLst>
            <pc:docMk/>
            <pc:sldMk cId="4227682004" sldId="277"/>
            <ac:spMk id="5" creationId="{73EE704B-60EE-4A96-B5FF-F24F2248A8CC}"/>
          </ac:spMkLst>
        </pc:spChg>
        <pc:spChg chg="del">
          <ac:chgData name="Vanessa Helfrick Paulus" userId="31639b0a-d3f1-4131-9144-431f213b3c71" providerId="ADAL" clId="{45F9A1F6-F5F4-48C7-82FD-7447B61B5F37}" dt="2021-11-03T20:58:18.651" v="133" actId="478"/>
          <ac:spMkLst>
            <pc:docMk/>
            <pc:sldMk cId="4227682004" sldId="277"/>
            <ac:spMk id="6" creationId="{255B01F5-B035-4B09-9FD4-4B98E6D47A11}"/>
          </ac:spMkLst>
        </pc:spChg>
        <pc:spChg chg="add del mod">
          <ac:chgData name="Vanessa Helfrick Paulus" userId="31639b0a-d3f1-4131-9144-431f213b3c71" providerId="ADAL" clId="{45F9A1F6-F5F4-48C7-82FD-7447B61B5F37}" dt="2021-11-29T18:52:15.997" v="889" actId="478"/>
          <ac:spMkLst>
            <pc:docMk/>
            <pc:sldMk cId="4227682004" sldId="277"/>
            <ac:spMk id="6" creationId="{7683D685-2128-4AB1-B7CD-D1A492F57C2B}"/>
          </ac:spMkLst>
        </pc:spChg>
        <pc:spChg chg="add del mod">
          <ac:chgData name="Vanessa Helfrick Paulus" userId="31639b0a-d3f1-4131-9144-431f213b3c71" providerId="ADAL" clId="{45F9A1F6-F5F4-48C7-82FD-7447B61B5F37}" dt="2021-11-29T18:53:28.283" v="899" actId="478"/>
          <ac:spMkLst>
            <pc:docMk/>
            <pc:sldMk cId="4227682004" sldId="277"/>
            <ac:spMk id="8" creationId="{3F43EB0F-E6B2-47C4-92EF-E16916E5FA4D}"/>
          </ac:spMkLst>
        </pc:spChg>
        <pc:spChg chg="add del mod">
          <ac:chgData name="Vanessa Helfrick Paulus" userId="31639b0a-d3f1-4131-9144-431f213b3c71" providerId="ADAL" clId="{45F9A1F6-F5F4-48C7-82FD-7447B61B5F37}" dt="2021-11-03T20:58:47.225" v="139"/>
          <ac:spMkLst>
            <pc:docMk/>
            <pc:sldMk cId="4227682004" sldId="277"/>
            <ac:spMk id="9" creationId="{9A0930DF-7B6C-4B86-86EC-4FD8D5BD75C2}"/>
          </ac:spMkLst>
        </pc:spChg>
        <pc:spChg chg="add del mod">
          <ac:chgData name="Vanessa Helfrick Paulus" userId="31639b0a-d3f1-4131-9144-431f213b3c71" providerId="ADAL" clId="{45F9A1F6-F5F4-48C7-82FD-7447B61B5F37}" dt="2021-11-29T19:30:14.379" v="1325" actId="478"/>
          <ac:spMkLst>
            <pc:docMk/>
            <pc:sldMk cId="4227682004" sldId="277"/>
            <ac:spMk id="11" creationId="{57099772-A42E-4FCE-9ADC-4F5530134FD2}"/>
          </ac:spMkLst>
        </pc:spChg>
        <pc:graphicFrameChg chg="add mod modGraphic">
          <ac:chgData name="Vanessa Helfrick Paulus" userId="31639b0a-d3f1-4131-9144-431f213b3c71" providerId="ADAL" clId="{45F9A1F6-F5F4-48C7-82FD-7447B61B5F37}" dt="2021-11-29T18:56:26.206" v="921" actId="14100"/>
          <ac:graphicFrameMkLst>
            <pc:docMk/>
            <pc:sldMk cId="4227682004" sldId="277"/>
            <ac:graphicFrameMk id="2" creationId="{C6EC5C11-6CDF-40E0-85E9-3F2E33111133}"/>
          </ac:graphicFrameMkLst>
        </pc:graphicFrameChg>
        <pc:graphicFrameChg chg="del mod">
          <ac:chgData name="Vanessa Helfrick Paulus" userId="31639b0a-d3f1-4131-9144-431f213b3c71" providerId="ADAL" clId="{45F9A1F6-F5F4-48C7-82FD-7447B61B5F37}" dt="2021-11-03T20:58:22.910" v="135" actId="478"/>
          <ac:graphicFrameMkLst>
            <pc:docMk/>
            <pc:sldMk cId="4227682004" sldId="277"/>
            <ac:graphicFrameMk id="2" creationId="{F8A94A58-54D3-450F-94CC-56D728023E51}"/>
          </ac:graphicFrameMkLst>
        </pc:graphicFrameChg>
        <pc:picChg chg="add mod">
          <ac:chgData name="Vanessa Helfrick Paulus" userId="31639b0a-d3f1-4131-9144-431f213b3c71" providerId="ADAL" clId="{45F9A1F6-F5F4-48C7-82FD-7447B61B5F37}" dt="2021-11-08T18:08:56.853" v="693" actId="1076"/>
          <ac:picMkLst>
            <pc:docMk/>
            <pc:sldMk cId="4227682004" sldId="277"/>
            <ac:picMk id="3" creationId="{6855B452-1A9B-468D-B8F9-27A6DDBE60E2}"/>
          </ac:picMkLst>
        </pc:picChg>
        <pc:picChg chg="add del mod">
          <ac:chgData name="Vanessa Helfrick Paulus" userId="31639b0a-d3f1-4131-9144-431f213b3c71" providerId="ADAL" clId="{45F9A1F6-F5F4-48C7-82FD-7447B61B5F37}" dt="2021-11-03T20:58:38.773" v="138" actId="478"/>
          <ac:picMkLst>
            <pc:docMk/>
            <pc:sldMk cId="4227682004" sldId="277"/>
            <ac:picMk id="7" creationId="{A296E723-98B4-4173-B305-FDEAE4F17D24}"/>
          </ac:picMkLst>
        </pc:picChg>
        <pc:picChg chg="add del mod">
          <ac:chgData name="Vanessa Helfrick Paulus" userId="31639b0a-d3f1-4131-9144-431f213b3c71" providerId="ADAL" clId="{45F9A1F6-F5F4-48C7-82FD-7447B61B5F37}" dt="2021-11-29T18:55:42.354" v="912" actId="478"/>
          <ac:picMkLst>
            <pc:docMk/>
            <pc:sldMk cId="4227682004" sldId="277"/>
            <ac:picMk id="10" creationId="{22A23AFE-8124-4CFE-AC70-A769B6121C87}"/>
          </ac:picMkLst>
        </pc:picChg>
      </pc:sldChg>
      <pc:sldChg chg="add">
        <pc:chgData name="Vanessa Helfrick Paulus" userId="31639b0a-d3f1-4131-9144-431f213b3c71" providerId="ADAL" clId="{45F9A1F6-F5F4-48C7-82FD-7447B61B5F37}" dt="2021-11-03T20:54:17.962" v="118"/>
        <pc:sldMkLst>
          <pc:docMk/>
          <pc:sldMk cId="1414611758" sldId="278"/>
        </pc:sldMkLst>
      </pc:sldChg>
      <pc:sldChg chg="add">
        <pc:chgData name="Vanessa Helfrick Paulus" userId="31639b0a-d3f1-4131-9144-431f213b3c71" providerId="ADAL" clId="{45F9A1F6-F5F4-48C7-82FD-7447B61B5F37}" dt="2021-11-03T20:55:44.911" v="122"/>
        <pc:sldMkLst>
          <pc:docMk/>
          <pc:sldMk cId="1837563370" sldId="279"/>
        </pc:sldMkLst>
      </pc:sldChg>
      <pc:sldChg chg="add del">
        <pc:chgData name="Vanessa Helfrick Paulus" userId="31639b0a-d3f1-4131-9144-431f213b3c71" providerId="ADAL" clId="{45F9A1F6-F5F4-48C7-82FD-7447B61B5F37}" dt="2021-11-03T20:57:13.808" v="130" actId="2696"/>
        <pc:sldMkLst>
          <pc:docMk/>
          <pc:sldMk cId="1266916722" sldId="280"/>
        </pc:sldMkLst>
      </pc:sldChg>
      <pc:sldChg chg="add">
        <pc:chgData name="Vanessa Helfrick Paulus" userId="31639b0a-d3f1-4131-9144-431f213b3c71" providerId="ADAL" clId="{45F9A1F6-F5F4-48C7-82FD-7447B61B5F37}" dt="2021-11-03T21:08:15.473" v="534"/>
        <pc:sldMkLst>
          <pc:docMk/>
          <pc:sldMk cId="2624930437" sldId="280"/>
        </pc:sldMkLst>
      </pc:sldChg>
      <pc:sldMasterChg chg="modSldLayout">
        <pc:chgData name="Vanessa Helfrick Paulus" userId="31639b0a-d3f1-4131-9144-431f213b3c71" providerId="ADAL" clId="{45F9A1F6-F5F4-48C7-82FD-7447B61B5F37}" dt="2021-11-03T20:47:45.831" v="97" actId="1076"/>
        <pc:sldMasterMkLst>
          <pc:docMk/>
          <pc:sldMasterMk cId="3480813256" sldId="2147483660"/>
        </pc:sldMasterMkLst>
        <pc:sldLayoutChg chg="addSp delSp modSp mod">
          <pc:chgData name="Vanessa Helfrick Paulus" userId="31639b0a-d3f1-4131-9144-431f213b3c71" providerId="ADAL" clId="{45F9A1F6-F5F4-48C7-82FD-7447B61B5F37}" dt="2021-11-03T20:47:45.831" v="97" actId="1076"/>
          <pc:sldLayoutMkLst>
            <pc:docMk/>
            <pc:sldMasterMk cId="3480813256" sldId="2147483660"/>
            <pc:sldLayoutMk cId="4086629170" sldId="2147483661"/>
          </pc:sldLayoutMkLst>
          <pc:spChg chg="mod">
            <ac:chgData name="Vanessa Helfrick Paulus" userId="31639b0a-d3f1-4131-9144-431f213b3c71" providerId="ADAL" clId="{45F9A1F6-F5F4-48C7-82FD-7447B61B5F37}" dt="2021-11-03T20:44:08.466" v="28" actId="1076"/>
            <ac:spMkLst>
              <pc:docMk/>
              <pc:sldMasterMk cId="3480813256" sldId="2147483660"/>
              <pc:sldLayoutMk cId="4086629170" sldId="2147483661"/>
              <ac:spMk id="2" creationId="{DF3CDC91-22FE-4735-BED5-52DF19D535A2}"/>
            </ac:spMkLst>
          </pc:spChg>
          <pc:spChg chg="del">
            <ac:chgData name="Vanessa Helfrick Paulus" userId="31639b0a-d3f1-4131-9144-431f213b3c71" providerId="ADAL" clId="{45F9A1F6-F5F4-48C7-82FD-7447B61B5F37}" dt="2021-11-03T20:43:40.538" v="24" actId="478"/>
            <ac:spMkLst>
              <pc:docMk/>
              <pc:sldMasterMk cId="3480813256" sldId="2147483660"/>
              <pc:sldLayoutMk cId="4086629170" sldId="2147483661"/>
              <ac:spMk id="3" creationId="{88F2DEE2-C6F4-44E2-9A1F-BE6A5B698F87}"/>
            </ac:spMkLst>
          </pc:spChg>
          <pc:spChg chg="mod">
            <ac:chgData name="Vanessa Helfrick Paulus" userId="31639b0a-d3f1-4131-9144-431f213b3c71" providerId="ADAL" clId="{45F9A1F6-F5F4-48C7-82FD-7447B61B5F37}" dt="2021-11-03T20:47:45.831" v="97" actId="1076"/>
            <ac:spMkLst>
              <pc:docMk/>
              <pc:sldMasterMk cId="3480813256" sldId="2147483660"/>
              <pc:sldLayoutMk cId="4086629170" sldId="2147483661"/>
              <ac:spMk id="6" creationId="{73C6EF52-3896-476B-9DF3-B3E1E43B8823}"/>
            </ac:spMkLst>
          </pc:spChg>
          <pc:spChg chg="mod">
            <ac:chgData name="Vanessa Helfrick Paulus" userId="31639b0a-d3f1-4131-9144-431f213b3c71" providerId="ADAL" clId="{45F9A1F6-F5F4-48C7-82FD-7447B61B5F37}" dt="2021-11-03T20:47:20.909" v="94" actId="1076"/>
            <ac:spMkLst>
              <pc:docMk/>
              <pc:sldMasterMk cId="3480813256" sldId="2147483660"/>
              <pc:sldLayoutMk cId="4086629170" sldId="2147483661"/>
              <ac:spMk id="7" creationId="{15C1E1E6-3BD0-490E-BF21-B7F737AA13FC}"/>
            </ac:spMkLst>
          </pc:spChg>
          <pc:picChg chg="mod">
            <ac:chgData name="Vanessa Helfrick Paulus" userId="31639b0a-d3f1-4131-9144-431f213b3c71" providerId="ADAL" clId="{45F9A1F6-F5F4-48C7-82FD-7447B61B5F37}" dt="2021-11-03T20:44:44.048" v="33" actId="1076"/>
            <ac:picMkLst>
              <pc:docMk/>
              <pc:sldMasterMk cId="3480813256" sldId="2147483660"/>
              <pc:sldLayoutMk cId="4086629170" sldId="2147483661"/>
              <ac:picMk id="8" creationId="{C7806476-A12D-4200-B0DE-AD88410B04D7}"/>
            </ac:picMkLst>
          </pc:picChg>
          <pc:picChg chg="add del">
            <ac:chgData name="Vanessa Helfrick Paulus" userId="31639b0a-d3f1-4131-9144-431f213b3c71" providerId="ADAL" clId="{45F9A1F6-F5F4-48C7-82FD-7447B61B5F37}" dt="2021-11-03T20:40:27.522" v="3"/>
            <ac:picMkLst>
              <pc:docMk/>
              <pc:sldMasterMk cId="3480813256" sldId="2147483660"/>
              <pc:sldLayoutMk cId="4086629170" sldId="2147483661"/>
              <ac:picMk id="9" creationId="{C0E23815-7584-4D17-A34E-FEA9E9162DB6}"/>
            </ac:picMkLst>
          </pc:picChg>
          <pc:picChg chg="add del mod ord">
            <ac:chgData name="Vanessa Helfrick Paulus" userId="31639b0a-d3f1-4131-9144-431f213b3c71" providerId="ADAL" clId="{45F9A1F6-F5F4-48C7-82FD-7447B61B5F37}" dt="2021-11-03T20:47:33.180" v="96" actId="1076"/>
            <ac:picMkLst>
              <pc:docMk/>
              <pc:sldMasterMk cId="3480813256" sldId="2147483660"/>
              <pc:sldLayoutMk cId="4086629170" sldId="2147483661"/>
              <ac:picMk id="10" creationId="{E1FCA58F-C53A-4419-A6E4-74A074789A56}"/>
            </ac:picMkLst>
          </pc:picChg>
          <pc:picChg chg="del">
            <ac:chgData name="Vanessa Helfrick Paulus" userId="31639b0a-d3f1-4131-9144-431f213b3c71" providerId="ADAL" clId="{45F9A1F6-F5F4-48C7-82FD-7447B61B5F37}" dt="2021-11-03T20:40:16.356" v="1" actId="478"/>
            <ac:picMkLst>
              <pc:docMk/>
              <pc:sldMasterMk cId="3480813256" sldId="2147483660"/>
              <pc:sldLayoutMk cId="4086629170" sldId="2147483661"/>
              <ac:picMk id="11" creationId="{1BB49EC6-989B-4CC2-9A5B-DE884A524709}"/>
            </ac:picMkLst>
          </pc:picChg>
        </pc:sldLayoutChg>
      </pc:sldMasterChg>
    </pc:docChg>
  </pc:docChgLst>
  <pc:docChgLst>
    <pc:chgData name="Lisa Watson" userId="27d80bf5-d0db-4f57-b9cf-c335a6815b2a" providerId="ADAL" clId="{CB97C86A-AA1B-4451-B98C-DA5F7F1F907A}"/>
    <pc:docChg chg="modSld">
      <pc:chgData name="Lisa Watson" userId="27d80bf5-d0db-4f57-b9cf-c335a6815b2a" providerId="ADAL" clId="{CB97C86A-AA1B-4451-B98C-DA5F7F1F907A}" dt="2021-11-29T18:22:13.901" v="5" actId="20577"/>
      <pc:docMkLst>
        <pc:docMk/>
      </pc:docMkLst>
      <pc:sldChg chg="modSp mod">
        <pc:chgData name="Lisa Watson" userId="27d80bf5-d0db-4f57-b9cf-c335a6815b2a" providerId="ADAL" clId="{CB97C86A-AA1B-4451-B98C-DA5F7F1F907A}" dt="2021-11-29T18:14:18.354" v="1" actId="255"/>
        <pc:sldMkLst>
          <pc:docMk/>
          <pc:sldMk cId="4081440341" sldId="256"/>
        </pc:sldMkLst>
        <pc:spChg chg="mod">
          <ac:chgData name="Lisa Watson" userId="27d80bf5-d0db-4f57-b9cf-c335a6815b2a" providerId="ADAL" clId="{CB97C86A-AA1B-4451-B98C-DA5F7F1F907A}" dt="2021-11-29T18:14:18.354" v="1" actId="255"/>
          <ac:spMkLst>
            <pc:docMk/>
            <pc:sldMk cId="4081440341" sldId="256"/>
            <ac:spMk id="2" creationId="{43F4211D-871B-4EAA-911B-302243E4AFC9}"/>
          </ac:spMkLst>
        </pc:spChg>
      </pc:sldChg>
      <pc:sldChg chg="modNotesTx">
        <pc:chgData name="Lisa Watson" userId="27d80bf5-d0db-4f57-b9cf-c335a6815b2a" providerId="ADAL" clId="{CB97C86A-AA1B-4451-B98C-DA5F7F1F907A}" dt="2021-11-29T18:22:13.901" v="5" actId="20577"/>
        <pc:sldMkLst>
          <pc:docMk/>
          <pc:sldMk cId="1837563370" sldId="279"/>
        </pc:sldMkLst>
      </pc:sldChg>
    </pc:docChg>
  </pc:docChgLst>
  <pc:docChgLst>
    <pc:chgData name="Lisa Watson" userId="27d80bf5-d0db-4f57-b9cf-c335a6815b2a" providerId="ADAL" clId="{77F16C3E-6B60-436D-AB8E-F3D72BA0B8EC}"/>
    <pc:docChg chg="custSel modSld">
      <pc:chgData name="Lisa Watson" userId="27d80bf5-d0db-4f57-b9cf-c335a6815b2a" providerId="ADAL" clId="{77F16C3E-6B60-436D-AB8E-F3D72BA0B8EC}" dt="2021-11-19T18:35:04.553" v="450" actId="20577"/>
      <pc:docMkLst>
        <pc:docMk/>
      </pc:docMkLst>
      <pc:sldChg chg="modSp mod">
        <pc:chgData name="Lisa Watson" userId="27d80bf5-d0db-4f57-b9cf-c335a6815b2a" providerId="ADAL" clId="{77F16C3E-6B60-436D-AB8E-F3D72BA0B8EC}" dt="2021-11-19T18:32:45.521" v="72" actId="20577"/>
        <pc:sldMkLst>
          <pc:docMk/>
          <pc:sldMk cId="2237157189" sldId="269"/>
        </pc:sldMkLst>
        <pc:spChg chg="mod">
          <ac:chgData name="Lisa Watson" userId="27d80bf5-d0db-4f57-b9cf-c335a6815b2a" providerId="ADAL" clId="{77F16C3E-6B60-436D-AB8E-F3D72BA0B8EC}" dt="2021-11-19T18:32:45.521" v="72" actId="20577"/>
          <ac:spMkLst>
            <pc:docMk/>
            <pc:sldMk cId="2237157189" sldId="269"/>
            <ac:spMk id="3" creationId="{7343278A-6230-4651-872D-F775E9A738F6}"/>
          </ac:spMkLst>
        </pc:spChg>
      </pc:sldChg>
      <pc:sldChg chg="modSp mod">
        <pc:chgData name="Lisa Watson" userId="27d80bf5-d0db-4f57-b9cf-c335a6815b2a" providerId="ADAL" clId="{77F16C3E-6B60-436D-AB8E-F3D72BA0B8EC}" dt="2021-11-19T18:35:04.553" v="450" actId="20577"/>
        <pc:sldMkLst>
          <pc:docMk/>
          <pc:sldMk cId="1964090487" sldId="270"/>
        </pc:sldMkLst>
        <pc:spChg chg="mod">
          <ac:chgData name="Lisa Watson" userId="27d80bf5-d0db-4f57-b9cf-c335a6815b2a" providerId="ADAL" clId="{77F16C3E-6B60-436D-AB8E-F3D72BA0B8EC}" dt="2021-11-19T18:35:04.553" v="450" actId="20577"/>
          <ac:spMkLst>
            <pc:docMk/>
            <pc:sldMk cId="1964090487" sldId="270"/>
            <ac:spMk id="3" creationId="{7343278A-6230-4651-872D-F775E9A738F6}"/>
          </ac:spMkLst>
        </pc:spChg>
      </pc:sldChg>
      <pc:sldChg chg="modSp mod modNotesTx">
        <pc:chgData name="Lisa Watson" userId="27d80bf5-d0db-4f57-b9cf-c335a6815b2a" providerId="ADAL" clId="{77F16C3E-6B60-436D-AB8E-F3D72BA0B8EC}" dt="2021-11-19T18:33:36.222" v="215" actId="20577"/>
        <pc:sldMkLst>
          <pc:docMk/>
          <pc:sldMk cId="2307003090" sldId="271"/>
        </pc:sldMkLst>
        <pc:spChg chg="mod">
          <ac:chgData name="Lisa Watson" userId="27d80bf5-d0db-4f57-b9cf-c335a6815b2a" providerId="ADAL" clId="{77F16C3E-6B60-436D-AB8E-F3D72BA0B8EC}" dt="2021-11-19T18:33:12.338" v="145" actId="20577"/>
          <ac:spMkLst>
            <pc:docMk/>
            <pc:sldMk cId="2307003090" sldId="271"/>
            <ac:spMk id="3" creationId="{7343278A-6230-4651-872D-F775E9A738F6}"/>
          </ac:spMkLst>
        </pc:spChg>
      </pc:sldChg>
      <pc:sldChg chg="modNotesTx">
        <pc:chgData name="Lisa Watson" userId="27d80bf5-d0db-4f57-b9cf-c335a6815b2a" providerId="ADAL" clId="{77F16C3E-6B60-436D-AB8E-F3D72BA0B8EC}" dt="2021-11-19T18:29:05.998" v="43" actId="20577"/>
        <pc:sldMkLst>
          <pc:docMk/>
          <pc:sldMk cId="749262999" sldId="27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370F87-F018-4C62-9660-618C1D5AFFF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8C0FFE8-FC13-412F-8347-88F4BFD9B3DC}">
      <dgm:prSet phldrT="[Text]"/>
      <dgm:spPr>
        <a:solidFill>
          <a:schemeClr val="tx2">
            <a:lumMod val="20000"/>
            <a:lumOff val="80000"/>
          </a:schemeClr>
        </a:solidFill>
      </dgm:spPr>
      <dgm:t>
        <a:bodyPr/>
        <a:lstStyle/>
        <a:p>
          <a:r>
            <a:rPr lang="en-US" b="1" dirty="0">
              <a:solidFill>
                <a:schemeClr val="tx2">
                  <a:lumMod val="75000"/>
                </a:schemeClr>
              </a:solidFill>
            </a:rPr>
            <a:t>Encourage and practice self-care</a:t>
          </a:r>
        </a:p>
      </dgm:t>
    </dgm:pt>
    <dgm:pt modelId="{9D40924C-9B1F-40DD-B805-40B7A45C0822}" type="parTrans" cxnId="{F39D4BAE-FE31-41DF-8E87-F7CB9B23DF18}">
      <dgm:prSet/>
      <dgm:spPr/>
      <dgm:t>
        <a:bodyPr/>
        <a:lstStyle/>
        <a:p>
          <a:endParaRPr lang="en-US"/>
        </a:p>
      </dgm:t>
    </dgm:pt>
    <dgm:pt modelId="{B13D7765-1AE1-4987-835A-F62FD2807F38}" type="sibTrans" cxnId="{F39D4BAE-FE31-41DF-8E87-F7CB9B23DF18}">
      <dgm:prSet/>
      <dgm:spPr>
        <a:ln>
          <a:solidFill>
            <a:schemeClr val="tx2">
              <a:lumMod val="75000"/>
            </a:schemeClr>
          </a:solidFill>
        </a:ln>
      </dgm:spPr>
      <dgm:t>
        <a:bodyPr/>
        <a:lstStyle/>
        <a:p>
          <a:endParaRPr lang="en-US"/>
        </a:p>
      </dgm:t>
    </dgm:pt>
    <dgm:pt modelId="{290F6D22-6B69-4E6E-81D0-1DC48BBF0827}">
      <dgm:prSet phldrT="[Text]"/>
      <dgm:spPr>
        <a:solidFill>
          <a:schemeClr val="tx2">
            <a:lumMod val="40000"/>
            <a:lumOff val="60000"/>
          </a:schemeClr>
        </a:solidFill>
      </dgm:spPr>
      <dgm:t>
        <a:bodyPr/>
        <a:lstStyle/>
        <a:p>
          <a:r>
            <a:rPr lang="en-US" b="1" dirty="0">
              <a:solidFill>
                <a:schemeClr val="tx2">
                  <a:lumMod val="50000"/>
                </a:schemeClr>
              </a:solidFill>
            </a:rPr>
            <a:t>Know your support system and ask for help</a:t>
          </a:r>
        </a:p>
      </dgm:t>
    </dgm:pt>
    <dgm:pt modelId="{607A1109-7ED4-4641-8489-6E0262CC2DF8}" type="parTrans" cxnId="{DAF75DA9-FEC5-4F44-BB1E-D4F92636DA2C}">
      <dgm:prSet/>
      <dgm:spPr/>
      <dgm:t>
        <a:bodyPr/>
        <a:lstStyle/>
        <a:p>
          <a:endParaRPr lang="en-US"/>
        </a:p>
      </dgm:t>
    </dgm:pt>
    <dgm:pt modelId="{4BD89D34-E9F7-4089-A59D-2138C1861731}" type="sibTrans" cxnId="{DAF75DA9-FEC5-4F44-BB1E-D4F92636DA2C}">
      <dgm:prSet/>
      <dgm:spPr/>
      <dgm:t>
        <a:bodyPr/>
        <a:lstStyle/>
        <a:p>
          <a:endParaRPr lang="en-US"/>
        </a:p>
      </dgm:t>
    </dgm:pt>
    <dgm:pt modelId="{45369626-A5C8-4C59-9A97-20AA552249CE}">
      <dgm:prSet phldrT="[Text]"/>
      <dgm:spPr>
        <a:solidFill>
          <a:schemeClr val="tx2">
            <a:lumMod val="60000"/>
            <a:lumOff val="40000"/>
          </a:schemeClr>
        </a:solidFill>
      </dgm:spPr>
      <dgm:t>
        <a:bodyPr/>
        <a:lstStyle/>
        <a:p>
          <a:r>
            <a:rPr lang="en-US" b="1" dirty="0">
              <a:solidFill>
                <a:schemeClr val="bg1"/>
              </a:solidFill>
            </a:rPr>
            <a:t>Be in tune and empathetic towards the mother and baby</a:t>
          </a:r>
        </a:p>
      </dgm:t>
    </dgm:pt>
    <dgm:pt modelId="{F2F4700F-3AD2-4C0B-A4DE-F415CBB8BD93}" type="parTrans" cxnId="{B443FDDA-7520-43FF-9FE0-E53B32A576D2}">
      <dgm:prSet/>
      <dgm:spPr/>
      <dgm:t>
        <a:bodyPr/>
        <a:lstStyle/>
        <a:p>
          <a:endParaRPr lang="en-US"/>
        </a:p>
      </dgm:t>
    </dgm:pt>
    <dgm:pt modelId="{02A6F648-EAD3-456D-8992-CB928FC775BF}" type="sibTrans" cxnId="{B443FDDA-7520-43FF-9FE0-E53B32A576D2}">
      <dgm:prSet/>
      <dgm:spPr/>
      <dgm:t>
        <a:bodyPr/>
        <a:lstStyle/>
        <a:p>
          <a:endParaRPr lang="en-US"/>
        </a:p>
      </dgm:t>
    </dgm:pt>
    <dgm:pt modelId="{840C8E83-F67E-4469-901C-2344AA4325E0}">
      <dgm:prSet/>
      <dgm:spPr>
        <a:solidFill>
          <a:schemeClr val="tx2">
            <a:lumMod val="75000"/>
          </a:schemeClr>
        </a:solidFill>
      </dgm:spPr>
      <dgm:t>
        <a:bodyPr/>
        <a:lstStyle/>
        <a:p>
          <a:r>
            <a:rPr lang="en-US" b="1" dirty="0"/>
            <a:t>Be aware of the signs of postpartum depression and anxiety </a:t>
          </a:r>
        </a:p>
      </dgm:t>
    </dgm:pt>
    <dgm:pt modelId="{1A7B0EC1-73BF-4984-A0FA-83FE0036B777}" type="parTrans" cxnId="{07433A92-2103-467B-AB6D-5B4F53D5B395}">
      <dgm:prSet/>
      <dgm:spPr/>
      <dgm:t>
        <a:bodyPr/>
        <a:lstStyle/>
        <a:p>
          <a:endParaRPr lang="en-US"/>
        </a:p>
      </dgm:t>
    </dgm:pt>
    <dgm:pt modelId="{34105EE3-2323-4E6B-9DC8-CBDF1397AFAD}" type="sibTrans" cxnId="{07433A92-2103-467B-AB6D-5B4F53D5B395}">
      <dgm:prSet/>
      <dgm:spPr/>
      <dgm:t>
        <a:bodyPr/>
        <a:lstStyle/>
        <a:p>
          <a:endParaRPr lang="en-US"/>
        </a:p>
      </dgm:t>
    </dgm:pt>
    <dgm:pt modelId="{71F5E7B8-051D-42CC-BFE0-51509BC7B61C}" type="pres">
      <dgm:prSet presAssocID="{60370F87-F018-4C62-9660-618C1D5AFFF1}" presName="Name0" presStyleCnt="0">
        <dgm:presLayoutVars>
          <dgm:chMax val="7"/>
          <dgm:chPref val="7"/>
          <dgm:dir/>
        </dgm:presLayoutVars>
      </dgm:prSet>
      <dgm:spPr/>
    </dgm:pt>
    <dgm:pt modelId="{CB570B3D-BB98-4C1B-BF3C-DEC9A3AEB5B4}" type="pres">
      <dgm:prSet presAssocID="{60370F87-F018-4C62-9660-618C1D5AFFF1}" presName="Name1" presStyleCnt="0"/>
      <dgm:spPr/>
    </dgm:pt>
    <dgm:pt modelId="{AA7734EB-0A3B-4EA2-A635-2D996CA2AA3A}" type="pres">
      <dgm:prSet presAssocID="{60370F87-F018-4C62-9660-618C1D5AFFF1}" presName="cycle" presStyleCnt="0"/>
      <dgm:spPr/>
    </dgm:pt>
    <dgm:pt modelId="{029C5C39-54E3-4AAD-9A32-FA69F1D28A88}" type="pres">
      <dgm:prSet presAssocID="{60370F87-F018-4C62-9660-618C1D5AFFF1}" presName="srcNode" presStyleLbl="node1" presStyleIdx="0" presStyleCnt="4"/>
      <dgm:spPr/>
    </dgm:pt>
    <dgm:pt modelId="{3B018805-FAD7-46AB-84CB-0DF629168148}" type="pres">
      <dgm:prSet presAssocID="{60370F87-F018-4C62-9660-618C1D5AFFF1}" presName="conn" presStyleLbl="parChTrans1D2" presStyleIdx="0" presStyleCnt="1"/>
      <dgm:spPr/>
    </dgm:pt>
    <dgm:pt modelId="{0DE7A3A5-B0AF-4921-861B-AC3A76A5C0E4}" type="pres">
      <dgm:prSet presAssocID="{60370F87-F018-4C62-9660-618C1D5AFFF1}" presName="extraNode" presStyleLbl="node1" presStyleIdx="0" presStyleCnt="4"/>
      <dgm:spPr/>
    </dgm:pt>
    <dgm:pt modelId="{4AC23A59-626B-4C67-A2AA-13A2156C8A52}" type="pres">
      <dgm:prSet presAssocID="{60370F87-F018-4C62-9660-618C1D5AFFF1}" presName="dstNode" presStyleLbl="node1" presStyleIdx="0" presStyleCnt="4"/>
      <dgm:spPr/>
    </dgm:pt>
    <dgm:pt modelId="{AC4A1662-A74E-4BC8-8CFA-AB28A2308871}" type="pres">
      <dgm:prSet presAssocID="{38C0FFE8-FC13-412F-8347-88F4BFD9B3DC}" presName="text_1" presStyleLbl="node1" presStyleIdx="0" presStyleCnt="4">
        <dgm:presLayoutVars>
          <dgm:bulletEnabled val="1"/>
        </dgm:presLayoutVars>
      </dgm:prSet>
      <dgm:spPr/>
    </dgm:pt>
    <dgm:pt modelId="{0B08D6DE-0276-4067-BE47-99D83EE30AD4}" type="pres">
      <dgm:prSet presAssocID="{38C0FFE8-FC13-412F-8347-88F4BFD9B3DC}" presName="accent_1" presStyleCnt="0"/>
      <dgm:spPr/>
    </dgm:pt>
    <dgm:pt modelId="{0C54C222-BF8D-4CB9-821C-556FD29072B2}" type="pres">
      <dgm:prSet presAssocID="{38C0FFE8-FC13-412F-8347-88F4BFD9B3DC}" presName="accentRepeatNode" presStyleLbl="solidFgAcc1" presStyleIdx="0" presStyleCnt="4"/>
      <dgm:spPr>
        <a:ln>
          <a:solidFill>
            <a:schemeClr val="tx2">
              <a:lumMod val="75000"/>
            </a:schemeClr>
          </a:solidFill>
        </a:ln>
      </dgm:spPr>
    </dgm:pt>
    <dgm:pt modelId="{D95B1F6D-0B6B-4DE4-94F6-BB187567DED7}" type="pres">
      <dgm:prSet presAssocID="{290F6D22-6B69-4E6E-81D0-1DC48BBF0827}" presName="text_2" presStyleLbl="node1" presStyleIdx="1" presStyleCnt="4">
        <dgm:presLayoutVars>
          <dgm:bulletEnabled val="1"/>
        </dgm:presLayoutVars>
      </dgm:prSet>
      <dgm:spPr/>
    </dgm:pt>
    <dgm:pt modelId="{173E2C4E-D13F-47D9-B835-D2B95E20D05D}" type="pres">
      <dgm:prSet presAssocID="{290F6D22-6B69-4E6E-81D0-1DC48BBF0827}" presName="accent_2" presStyleCnt="0"/>
      <dgm:spPr/>
    </dgm:pt>
    <dgm:pt modelId="{9CA7A941-5C00-4F74-8CE0-25391D70AA61}" type="pres">
      <dgm:prSet presAssocID="{290F6D22-6B69-4E6E-81D0-1DC48BBF0827}" presName="accentRepeatNode" presStyleLbl="solidFgAcc1" presStyleIdx="1" presStyleCnt="4"/>
      <dgm:spPr>
        <a:ln>
          <a:solidFill>
            <a:schemeClr val="tx2">
              <a:lumMod val="75000"/>
            </a:schemeClr>
          </a:solidFill>
        </a:ln>
      </dgm:spPr>
    </dgm:pt>
    <dgm:pt modelId="{85928CFE-FC5A-4270-9B77-4E42C0D2C65A}" type="pres">
      <dgm:prSet presAssocID="{45369626-A5C8-4C59-9A97-20AA552249CE}" presName="text_3" presStyleLbl="node1" presStyleIdx="2" presStyleCnt="4">
        <dgm:presLayoutVars>
          <dgm:bulletEnabled val="1"/>
        </dgm:presLayoutVars>
      </dgm:prSet>
      <dgm:spPr/>
    </dgm:pt>
    <dgm:pt modelId="{535B0C21-1A38-48F0-8FE9-F72605C97443}" type="pres">
      <dgm:prSet presAssocID="{45369626-A5C8-4C59-9A97-20AA552249CE}" presName="accent_3" presStyleCnt="0"/>
      <dgm:spPr/>
    </dgm:pt>
    <dgm:pt modelId="{110C9B71-15D4-421D-8F98-81C6B318CC09}" type="pres">
      <dgm:prSet presAssocID="{45369626-A5C8-4C59-9A97-20AA552249CE}" presName="accentRepeatNode" presStyleLbl="solidFgAcc1" presStyleIdx="2" presStyleCnt="4"/>
      <dgm:spPr>
        <a:ln>
          <a:solidFill>
            <a:schemeClr val="tx2">
              <a:lumMod val="75000"/>
            </a:schemeClr>
          </a:solidFill>
        </a:ln>
      </dgm:spPr>
    </dgm:pt>
    <dgm:pt modelId="{632A2272-D453-4202-87A8-6A0B47C1CB7A}" type="pres">
      <dgm:prSet presAssocID="{840C8E83-F67E-4469-901C-2344AA4325E0}" presName="text_4" presStyleLbl="node1" presStyleIdx="3" presStyleCnt="4">
        <dgm:presLayoutVars>
          <dgm:bulletEnabled val="1"/>
        </dgm:presLayoutVars>
      </dgm:prSet>
      <dgm:spPr/>
    </dgm:pt>
    <dgm:pt modelId="{CCE360BF-EBF8-4F90-8A1C-7A2F5431F3B7}" type="pres">
      <dgm:prSet presAssocID="{840C8E83-F67E-4469-901C-2344AA4325E0}" presName="accent_4" presStyleCnt="0"/>
      <dgm:spPr/>
    </dgm:pt>
    <dgm:pt modelId="{C3C0B0C2-5964-4196-B3FB-8E6A9296FEE1}" type="pres">
      <dgm:prSet presAssocID="{840C8E83-F67E-4469-901C-2344AA4325E0}" presName="accentRepeatNode" presStyleLbl="solidFgAcc1" presStyleIdx="3" presStyleCnt="4"/>
      <dgm:spPr>
        <a:ln>
          <a:solidFill>
            <a:schemeClr val="tx2">
              <a:lumMod val="75000"/>
            </a:schemeClr>
          </a:solidFill>
        </a:ln>
      </dgm:spPr>
    </dgm:pt>
  </dgm:ptLst>
  <dgm:cxnLst>
    <dgm:cxn modelId="{3702301C-C010-4197-922A-635B45C39CA8}" type="presOf" srcId="{840C8E83-F67E-4469-901C-2344AA4325E0}" destId="{632A2272-D453-4202-87A8-6A0B47C1CB7A}" srcOrd="0" destOrd="0" presId="urn:microsoft.com/office/officeart/2008/layout/VerticalCurvedList"/>
    <dgm:cxn modelId="{B0E87465-CC61-4C18-BA9E-DE18B0DADD73}" type="presOf" srcId="{290F6D22-6B69-4E6E-81D0-1DC48BBF0827}" destId="{D95B1F6D-0B6B-4DE4-94F6-BB187567DED7}" srcOrd="0" destOrd="0" presId="urn:microsoft.com/office/officeart/2008/layout/VerticalCurvedList"/>
    <dgm:cxn modelId="{D43D8C49-0344-41B0-8EA2-6072E4C1F1EA}" type="presOf" srcId="{38C0FFE8-FC13-412F-8347-88F4BFD9B3DC}" destId="{AC4A1662-A74E-4BC8-8CFA-AB28A2308871}" srcOrd="0" destOrd="0" presId="urn:microsoft.com/office/officeart/2008/layout/VerticalCurvedList"/>
    <dgm:cxn modelId="{04C2D47D-7FBF-42D0-A2FB-0E5D3EA89F01}" type="presOf" srcId="{B13D7765-1AE1-4987-835A-F62FD2807F38}" destId="{3B018805-FAD7-46AB-84CB-0DF629168148}" srcOrd="0" destOrd="0" presId="urn:microsoft.com/office/officeart/2008/layout/VerticalCurvedList"/>
    <dgm:cxn modelId="{EF38EB85-376F-47AF-B737-9E228E7C78A1}" type="presOf" srcId="{60370F87-F018-4C62-9660-618C1D5AFFF1}" destId="{71F5E7B8-051D-42CC-BFE0-51509BC7B61C}" srcOrd="0" destOrd="0" presId="urn:microsoft.com/office/officeart/2008/layout/VerticalCurvedList"/>
    <dgm:cxn modelId="{07433A92-2103-467B-AB6D-5B4F53D5B395}" srcId="{60370F87-F018-4C62-9660-618C1D5AFFF1}" destId="{840C8E83-F67E-4469-901C-2344AA4325E0}" srcOrd="3" destOrd="0" parTransId="{1A7B0EC1-73BF-4984-A0FA-83FE0036B777}" sibTransId="{34105EE3-2323-4E6B-9DC8-CBDF1397AFAD}"/>
    <dgm:cxn modelId="{DAF75DA9-FEC5-4F44-BB1E-D4F92636DA2C}" srcId="{60370F87-F018-4C62-9660-618C1D5AFFF1}" destId="{290F6D22-6B69-4E6E-81D0-1DC48BBF0827}" srcOrd="1" destOrd="0" parTransId="{607A1109-7ED4-4641-8489-6E0262CC2DF8}" sibTransId="{4BD89D34-E9F7-4089-A59D-2138C1861731}"/>
    <dgm:cxn modelId="{F39D4BAE-FE31-41DF-8E87-F7CB9B23DF18}" srcId="{60370F87-F018-4C62-9660-618C1D5AFFF1}" destId="{38C0FFE8-FC13-412F-8347-88F4BFD9B3DC}" srcOrd="0" destOrd="0" parTransId="{9D40924C-9B1F-40DD-B805-40B7A45C0822}" sibTransId="{B13D7765-1AE1-4987-835A-F62FD2807F38}"/>
    <dgm:cxn modelId="{129FC8B5-699D-4CD1-93CB-B3F94D618FD5}" type="presOf" srcId="{45369626-A5C8-4C59-9A97-20AA552249CE}" destId="{85928CFE-FC5A-4270-9B77-4E42C0D2C65A}" srcOrd="0" destOrd="0" presId="urn:microsoft.com/office/officeart/2008/layout/VerticalCurvedList"/>
    <dgm:cxn modelId="{B443FDDA-7520-43FF-9FE0-E53B32A576D2}" srcId="{60370F87-F018-4C62-9660-618C1D5AFFF1}" destId="{45369626-A5C8-4C59-9A97-20AA552249CE}" srcOrd="2" destOrd="0" parTransId="{F2F4700F-3AD2-4C0B-A4DE-F415CBB8BD93}" sibTransId="{02A6F648-EAD3-456D-8992-CB928FC775BF}"/>
    <dgm:cxn modelId="{A6457476-70EA-4DE6-82E7-109D82989AC3}" type="presParOf" srcId="{71F5E7B8-051D-42CC-BFE0-51509BC7B61C}" destId="{CB570B3D-BB98-4C1B-BF3C-DEC9A3AEB5B4}" srcOrd="0" destOrd="0" presId="urn:microsoft.com/office/officeart/2008/layout/VerticalCurvedList"/>
    <dgm:cxn modelId="{D4941B53-E52C-41C0-8065-A84970B949D2}" type="presParOf" srcId="{CB570B3D-BB98-4C1B-BF3C-DEC9A3AEB5B4}" destId="{AA7734EB-0A3B-4EA2-A635-2D996CA2AA3A}" srcOrd="0" destOrd="0" presId="urn:microsoft.com/office/officeart/2008/layout/VerticalCurvedList"/>
    <dgm:cxn modelId="{4DE8DA0E-5207-4E39-A9A9-24F91F60EFBF}" type="presParOf" srcId="{AA7734EB-0A3B-4EA2-A635-2D996CA2AA3A}" destId="{029C5C39-54E3-4AAD-9A32-FA69F1D28A88}" srcOrd="0" destOrd="0" presId="urn:microsoft.com/office/officeart/2008/layout/VerticalCurvedList"/>
    <dgm:cxn modelId="{E521BBB5-0796-4A13-BB75-9CD0C7CD5055}" type="presParOf" srcId="{AA7734EB-0A3B-4EA2-A635-2D996CA2AA3A}" destId="{3B018805-FAD7-46AB-84CB-0DF629168148}" srcOrd="1" destOrd="0" presId="urn:microsoft.com/office/officeart/2008/layout/VerticalCurvedList"/>
    <dgm:cxn modelId="{4634F688-7F04-47E0-9046-50EB1AC1E8BF}" type="presParOf" srcId="{AA7734EB-0A3B-4EA2-A635-2D996CA2AA3A}" destId="{0DE7A3A5-B0AF-4921-861B-AC3A76A5C0E4}" srcOrd="2" destOrd="0" presId="urn:microsoft.com/office/officeart/2008/layout/VerticalCurvedList"/>
    <dgm:cxn modelId="{E0C59B68-7974-4059-A537-E36681F68D87}" type="presParOf" srcId="{AA7734EB-0A3B-4EA2-A635-2D996CA2AA3A}" destId="{4AC23A59-626B-4C67-A2AA-13A2156C8A52}" srcOrd="3" destOrd="0" presId="urn:microsoft.com/office/officeart/2008/layout/VerticalCurvedList"/>
    <dgm:cxn modelId="{D1E866C7-F2DD-412C-BE4C-73582B6B5535}" type="presParOf" srcId="{CB570B3D-BB98-4C1B-BF3C-DEC9A3AEB5B4}" destId="{AC4A1662-A74E-4BC8-8CFA-AB28A2308871}" srcOrd="1" destOrd="0" presId="urn:microsoft.com/office/officeart/2008/layout/VerticalCurvedList"/>
    <dgm:cxn modelId="{58DB4A2C-6E54-45E9-933E-BDC7559D1EEC}" type="presParOf" srcId="{CB570B3D-BB98-4C1B-BF3C-DEC9A3AEB5B4}" destId="{0B08D6DE-0276-4067-BE47-99D83EE30AD4}" srcOrd="2" destOrd="0" presId="urn:microsoft.com/office/officeart/2008/layout/VerticalCurvedList"/>
    <dgm:cxn modelId="{65E8D13B-BF6C-4C14-9A11-8F5EF25AB927}" type="presParOf" srcId="{0B08D6DE-0276-4067-BE47-99D83EE30AD4}" destId="{0C54C222-BF8D-4CB9-821C-556FD29072B2}" srcOrd="0" destOrd="0" presId="urn:microsoft.com/office/officeart/2008/layout/VerticalCurvedList"/>
    <dgm:cxn modelId="{B3F77EDC-93CE-465F-A557-AD4373110055}" type="presParOf" srcId="{CB570B3D-BB98-4C1B-BF3C-DEC9A3AEB5B4}" destId="{D95B1F6D-0B6B-4DE4-94F6-BB187567DED7}" srcOrd="3" destOrd="0" presId="urn:microsoft.com/office/officeart/2008/layout/VerticalCurvedList"/>
    <dgm:cxn modelId="{4C3E5823-8E95-4FFE-9497-96F1E137A20E}" type="presParOf" srcId="{CB570B3D-BB98-4C1B-BF3C-DEC9A3AEB5B4}" destId="{173E2C4E-D13F-47D9-B835-D2B95E20D05D}" srcOrd="4" destOrd="0" presId="urn:microsoft.com/office/officeart/2008/layout/VerticalCurvedList"/>
    <dgm:cxn modelId="{DF86BA51-5B6C-4D3F-A273-88EBD39FE232}" type="presParOf" srcId="{173E2C4E-D13F-47D9-B835-D2B95E20D05D}" destId="{9CA7A941-5C00-4F74-8CE0-25391D70AA61}" srcOrd="0" destOrd="0" presId="urn:microsoft.com/office/officeart/2008/layout/VerticalCurvedList"/>
    <dgm:cxn modelId="{90973ED6-1FA7-4E7A-8B97-4CE8A1043262}" type="presParOf" srcId="{CB570B3D-BB98-4C1B-BF3C-DEC9A3AEB5B4}" destId="{85928CFE-FC5A-4270-9B77-4E42C0D2C65A}" srcOrd="5" destOrd="0" presId="urn:microsoft.com/office/officeart/2008/layout/VerticalCurvedList"/>
    <dgm:cxn modelId="{C6290D96-6D0D-4E2E-A27B-CA90D1215125}" type="presParOf" srcId="{CB570B3D-BB98-4C1B-BF3C-DEC9A3AEB5B4}" destId="{535B0C21-1A38-48F0-8FE9-F72605C97443}" srcOrd="6" destOrd="0" presId="urn:microsoft.com/office/officeart/2008/layout/VerticalCurvedList"/>
    <dgm:cxn modelId="{82A42451-BAFD-4A02-ADBE-35F8C4C6166F}" type="presParOf" srcId="{535B0C21-1A38-48F0-8FE9-F72605C97443}" destId="{110C9B71-15D4-421D-8F98-81C6B318CC09}" srcOrd="0" destOrd="0" presId="urn:microsoft.com/office/officeart/2008/layout/VerticalCurvedList"/>
    <dgm:cxn modelId="{E9B793BD-603C-4708-983E-00FF02854E8C}" type="presParOf" srcId="{CB570B3D-BB98-4C1B-BF3C-DEC9A3AEB5B4}" destId="{632A2272-D453-4202-87A8-6A0B47C1CB7A}" srcOrd="7" destOrd="0" presId="urn:microsoft.com/office/officeart/2008/layout/VerticalCurvedList"/>
    <dgm:cxn modelId="{D1F88D75-7EC7-4FDC-94FE-5281D2049174}" type="presParOf" srcId="{CB570B3D-BB98-4C1B-BF3C-DEC9A3AEB5B4}" destId="{CCE360BF-EBF8-4F90-8A1C-7A2F5431F3B7}" srcOrd="8" destOrd="0" presId="urn:microsoft.com/office/officeart/2008/layout/VerticalCurvedList"/>
    <dgm:cxn modelId="{EDB1B308-7C59-4E7D-86B7-02371F23F0A6}" type="presParOf" srcId="{CCE360BF-EBF8-4F90-8A1C-7A2F5431F3B7}" destId="{C3C0B0C2-5964-4196-B3FB-8E6A9296FEE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18805-FAD7-46AB-84CB-0DF629168148}">
      <dsp:nvSpPr>
        <dsp:cNvPr id="0" name=""/>
        <dsp:cNvSpPr/>
      </dsp:nvSpPr>
      <dsp:spPr>
        <a:xfrm>
          <a:off x="-4755191" y="-728862"/>
          <a:ext cx="5663900" cy="5663900"/>
        </a:xfrm>
        <a:prstGeom prst="blockArc">
          <a:avLst>
            <a:gd name="adj1" fmla="val 18900000"/>
            <a:gd name="adj2" fmla="val 2700000"/>
            <a:gd name="adj3" fmla="val 381"/>
          </a:avLst>
        </a:prstGeom>
        <a:noFill/>
        <a:ln w="12700" cap="flat" cmpd="sng" algn="ctr">
          <a:solidFill>
            <a:schemeClr val="tx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AC4A1662-A74E-4BC8-8CFA-AB28A2308871}">
      <dsp:nvSpPr>
        <dsp:cNvPr id="0" name=""/>
        <dsp:cNvSpPr/>
      </dsp:nvSpPr>
      <dsp:spPr>
        <a:xfrm>
          <a:off x="475911" y="323370"/>
          <a:ext cx="7090770" cy="647078"/>
        </a:xfrm>
        <a:prstGeom prst="rect">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618"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2">
                  <a:lumMod val="75000"/>
                </a:schemeClr>
              </a:solidFill>
            </a:rPr>
            <a:t>Encourage and practice self-care</a:t>
          </a:r>
        </a:p>
      </dsp:txBody>
      <dsp:txXfrm>
        <a:off x="475911" y="323370"/>
        <a:ext cx="7090770" cy="647078"/>
      </dsp:txXfrm>
    </dsp:sp>
    <dsp:sp modelId="{0C54C222-BF8D-4CB9-821C-556FD29072B2}">
      <dsp:nvSpPr>
        <dsp:cNvPr id="0" name=""/>
        <dsp:cNvSpPr/>
      </dsp:nvSpPr>
      <dsp:spPr>
        <a:xfrm>
          <a:off x="71487" y="242486"/>
          <a:ext cx="808847" cy="808847"/>
        </a:xfrm>
        <a:prstGeom prst="ellipse">
          <a:avLst/>
        </a:prstGeom>
        <a:solidFill>
          <a:schemeClr val="lt1">
            <a:hueOff val="0"/>
            <a:satOff val="0"/>
            <a:lumOff val="0"/>
            <a:alphaOff val="0"/>
          </a:schemeClr>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D95B1F6D-0B6B-4DE4-94F6-BB187567DED7}">
      <dsp:nvSpPr>
        <dsp:cNvPr id="0" name=""/>
        <dsp:cNvSpPr/>
      </dsp:nvSpPr>
      <dsp:spPr>
        <a:xfrm>
          <a:off x="846895" y="1294156"/>
          <a:ext cx="6719786" cy="647078"/>
        </a:xfrm>
        <a:prstGeom prst="rect">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618"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2">
                  <a:lumMod val="50000"/>
                </a:schemeClr>
              </a:solidFill>
            </a:rPr>
            <a:t>Know your support system and ask for help</a:t>
          </a:r>
        </a:p>
      </dsp:txBody>
      <dsp:txXfrm>
        <a:off x="846895" y="1294156"/>
        <a:ext cx="6719786" cy="647078"/>
      </dsp:txXfrm>
    </dsp:sp>
    <dsp:sp modelId="{9CA7A941-5C00-4F74-8CE0-25391D70AA61}">
      <dsp:nvSpPr>
        <dsp:cNvPr id="0" name=""/>
        <dsp:cNvSpPr/>
      </dsp:nvSpPr>
      <dsp:spPr>
        <a:xfrm>
          <a:off x="442471" y="1213271"/>
          <a:ext cx="808847" cy="808847"/>
        </a:xfrm>
        <a:prstGeom prst="ellipse">
          <a:avLst/>
        </a:prstGeom>
        <a:solidFill>
          <a:schemeClr val="lt1">
            <a:hueOff val="0"/>
            <a:satOff val="0"/>
            <a:lumOff val="0"/>
            <a:alphaOff val="0"/>
          </a:schemeClr>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85928CFE-FC5A-4270-9B77-4E42C0D2C65A}">
      <dsp:nvSpPr>
        <dsp:cNvPr id="0" name=""/>
        <dsp:cNvSpPr/>
      </dsp:nvSpPr>
      <dsp:spPr>
        <a:xfrm>
          <a:off x="846895" y="2264941"/>
          <a:ext cx="6719786" cy="647078"/>
        </a:xfrm>
        <a:prstGeom prst="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618"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1"/>
              </a:solidFill>
            </a:rPr>
            <a:t>Be in tune and empathetic towards the mother and baby</a:t>
          </a:r>
        </a:p>
      </dsp:txBody>
      <dsp:txXfrm>
        <a:off x="846895" y="2264941"/>
        <a:ext cx="6719786" cy="647078"/>
      </dsp:txXfrm>
    </dsp:sp>
    <dsp:sp modelId="{110C9B71-15D4-421D-8F98-81C6B318CC09}">
      <dsp:nvSpPr>
        <dsp:cNvPr id="0" name=""/>
        <dsp:cNvSpPr/>
      </dsp:nvSpPr>
      <dsp:spPr>
        <a:xfrm>
          <a:off x="442471" y="2184056"/>
          <a:ext cx="808847" cy="808847"/>
        </a:xfrm>
        <a:prstGeom prst="ellipse">
          <a:avLst/>
        </a:prstGeom>
        <a:solidFill>
          <a:schemeClr val="lt1">
            <a:hueOff val="0"/>
            <a:satOff val="0"/>
            <a:lumOff val="0"/>
            <a:alphaOff val="0"/>
          </a:schemeClr>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632A2272-D453-4202-87A8-6A0B47C1CB7A}">
      <dsp:nvSpPr>
        <dsp:cNvPr id="0" name=""/>
        <dsp:cNvSpPr/>
      </dsp:nvSpPr>
      <dsp:spPr>
        <a:xfrm>
          <a:off x="475911" y="3235727"/>
          <a:ext cx="7090770" cy="647078"/>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618"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t>Be aware of the signs of postpartum depression and anxiety </a:t>
          </a:r>
        </a:p>
      </dsp:txBody>
      <dsp:txXfrm>
        <a:off x="475911" y="3235727"/>
        <a:ext cx="7090770" cy="647078"/>
      </dsp:txXfrm>
    </dsp:sp>
    <dsp:sp modelId="{C3C0B0C2-5964-4196-B3FB-8E6A9296FEE1}">
      <dsp:nvSpPr>
        <dsp:cNvPr id="0" name=""/>
        <dsp:cNvSpPr/>
      </dsp:nvSpPr>
      <dsp:spPr>
        <a:xfrm>
          <a:off x="71487" y="3154842"/>
          <a:ext cx="808847" cy="808847"/>
        </a:xfrm>
        <a:prstGeom prst="ellipse">
          <a:avLst/>
        </a:prstGeom>
        <a:solidFill>
          <a:schemeClr val="lt1">
            <a:hueOff val="0"/>
            <a:satOff val="0"/>
            <a:lumOff val="0"/>
            <a:alphaOff val="0"/>
          </a:schemeClr>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4FFE0-4EB9-4E2C-93F5-CE9AABD628A6}" type="datetimeFigureOut">
              <a:rPr lang="en-US" smtClean="0"/>
              <a:t>11/30/2021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AD4F3-D7BA-4A83-ADEA-33055041BE18}" type="slidenum">
              <a:rPr lang="en-US" smtClean="0"/>
              <a:t>‹#›</a:t>
            </a:fld>
            <a:endParaRPr lang="en-US"/>
          </a:p>
        </p:txBody>
      </p:sp>
    </p:spTree>
    <p:extLst>
      <p:ext uri="{BB962C8B-B14F-4D97-AF65-F5344CB8AC3E}">
        <p14:creationId xmlns:p14="http://schemas.microsoft.com/office/powerpoint/2010/main" val="1079803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We are gathered here today for a brief amount of time to discuss information about how to support your pregnant family member. Whether you or someone you know is pregnant, it becomes clear there is a lot of information surrounding this topic and can often be more challenging of a process than what is expected. As such, the Maternal Health Network of San Bernardino County worked together with Subject Matter Experts in San Bernardino County to discuss the three most important things families need to know about supporting pregnant family members. This information was used to inform this presentation today. </a:t>
            </a:r>
          </a:p>
          <a:p>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1</a:t>
            </a:fld>
            <a:endParaRPr lang="en-US"/>
          </a:p>
        </p:txBody>
      </p:sp>
    </p:spTree>
    <p:extLst>
      <p:ext uri="{BB962C8B-B14F-4D97-AF65-F5344CB8AC3E}">
        <p14:creationId xmlns:p14="http://schemas.microsoft.com/office/powerpoint/2010/main" val="3040839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going to be paired with another individual here today and take about one minute each to share what was the most important idea you learned during this presentation.</a:t>
            </a:r>
          </a:p>
          <a:p>
            <a:endParaRPr lang="en-US" dirty="0"/>
          </a:p>
          <a:p>
            <a:r>
              <a:rPr lang="en-US" dirty="0"/>
              <a:t>You may consider leaning on your personal experience with supporting your pregnant family members and what barriers you face(d), or what resources you would like to know more about. </a:t>
            </a:r>
          </a:p>
        </p:txBody>
      </p:sp>
      <p:sp>
        <p:nvSpPr>
          <p:cNvPr id="4" name="Slide Number Placeholder 3"/>
          <p:cNvSpPr>
            <a:spLocks noGrp="1"/>
          </p:cNvSpPr>
          <p:nvPr>
            <p:ph type="sldNum" sz="quarter" idx="5"/>
          </p:nvPr>
        </p:nvSpPr>
        <p:spPr/>
        <p:txBody>
          <a:bodyPr/>
          <a:lstStyle/>
          <a:p>
            <a:fld id="{9C1AD4F3-D7BA-4A83-ADEA-33055041BE18}" type="slidenum">
              <a:rPr lang="en-US" smtClean="0"/>
              <a:t>10</a:t>
            </a:fld>
            <a:endParaRPr lang="en-US"/>
          </a:p>
        </p:txBody>
      </p:sp>
    </p:spTree>
    <p:extLst>
      <p:ext uri="{BB962C8B-B14F-4D97-AF65-F5344CB8AC3E}">
        <p14:creationId xmlns:p14="http://schemas.microsoft.com/office/powerpoint/2010/main" val="3136925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Let’s come back together as a group and chat briefly about what you learned today.  Was there anything you learned that was a surprise?</a:t>
            </a:r>
          </a:p>
        </p:txBody>
      </p:sp>
      <p:sp>
        <p:nvSpPr>
          <p:cNvPr id="4" name="Slide Number Placeholder 3"/>
          <p:cNvSpPr>
            <a:spLocks noGrp="1"/>
          </p:cNvSpPr>
          <p:nvPr>
            <p:ph type="sldNum" sz="quarter" idx="5"/>
          </p:nvPr>
        </p:nvSpPr>
        <p:spPr/>
        <p:txBody>
          <a:bodyPr/>
          <a:lstStyle/>
          <a:p>
            <a:fld id="{9C1AD4F3-D7BA-4A83-ADEA-33055041BE18}" type="slidenum">
              <a:rPr lang="en-US" smtClean="0"/>
              <a:t>11</a:t>
            </a:fld>
            <a:endParaRPr lang="en-US"/>
          </a:p>
        </p:txBody>
      </p:sp>
    </p:spTree>
    <p:extLst>
      <p:ext uri="{BB962C8B-B14F-4D97-AF65-F5344CB8AC3E}">
        <p14:creationId xmlns:p14="http://schemas.microsoft.com/office/powerpoint/2010/main" val="3748158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you leave today, I want you to take a moment to identify at one thing you can do today to support your pregnant family member.</a:t>
            </a:r>
          </a:p>
        </p:txBody>
      </p:sp>
      <p:sp>
        <p:nvSpPr>
          <p:cNvPr id="4" name="Slide Number Placeholder 3"/>
          <p:cNvSpPr>
            <a:spLocks noGrp="1"/>
          </p:cNvSpPr>
          <p:nvPr>
            <p:ph type="sldNum" sz="quarter" idx="5"/>
          </p:nvPr>
        </p:nvSpPr>
        <p:spPr/>
        <p:txBody>
          <a:bodyPr/>
          <a:lstStyle/>
          <a:p>
            <a:fld id="{9C1AD4F3-D7BA-4A83-ADEA-33055041BE18}" type="slidenum">
              <a:rPr lang="en-US" smtClean="0"/>
              <a:t>12</a:t>
            </a:fld>
            <a:endParaRPr lang="en-US"/>
          </a:p>
        </p:txBody>
      </p:sp>
    </p:spTree>
    <p:extLst>
      <p:ext uri="{BB962C8B-B14F-4D97-AF65-F5344CB8AC3E}">
        <p14:creationId xmlns:p14="http://schemas.microsoft.com/office/powerpoint/2010/main" val="3296044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would love to hear from you now. We have about 5 minutes for questions. Please feel free to pose your question to the group and I will do my best to respond or refer you to someone who can answer your question.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AD4F3-D7BA-4A83-ADEA-33055041BE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4558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spending time with me today! </a:t>
            </a:r>
          </a:p>
          <a:p>
            <a:endParaRPr lang="en-US" dirty="0"/>
          </a:p>
          <a:p>
            <a:r>
              <a:rPr lang="en-US" dirty="0"/>
              <a:t>This presentation was developed in partnership with the Maternal Health Network of San Bernardino County, a collaborative committed to supporting families before, during, and after pregnancy. If you would like to learn more about the Maternal Health Network, please visit their website at www.maternalhealthnetworksb.com. </a:t>
            </a:r>
          </a:p>
          <a:p>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14</a:t>
            </a:fld>
            <a:endParaRPr lang="en-US"/>
          </a:p>
        </p:txBody>
      </p:sp>
    </p:spTree>
    <p:extLst>
      <p:ext uri="{BB962C8B-B14F-4D97-AF65-F5344CB8AC3E}">
        <p14:creationId xmlns:p14="http://schemas.microsoft.com/office/powerpoint/2010/main" val="1207795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[INSERT NAME] and I am a representative of [INSERT ORGANIZATION] and have worked in partnership with the Maternal Health Network to provide you this information today. </a:t>
            </a:r>
          </a:p>
          <a:p>
            <a:endParaRPr lang="en-US" dirty="0"/>
          </a:p>
          <a:p>
            <a:r>
              <a:rPr lang="en-US" dirty="0">
                <a:solidFill>
                  <a:srgbClr val="FF0000"/>
                </a:solidFill>
              </a:rPr>
              <a:t>[INSERT ANY BACKGROUND INFORMATION YOU THINK IS HELPFUL FOR THE PARTICIPANTS TO UNDERSTAND ABOUT YOU]</a:t>
            </a:r>
          </a:p>
          <a:p>
            <a:endParaRPr lang="en-US" dirty="0">
              <a:solidFill>
                <a:srgbClr val="FF0000"/>
              </a:solidFill>
            </a:endParaRPr>
          </a:p>
          <a:p>
            <a:pPr marL="171450" indent="-171450">
              <a:buFontTx/>
              <a:buChar char="-"/>
            </a:pPr>
            <a:r>
              <a:rPr lang="en-US" b="1" dirty="0">
                <a:solidFill>
                  <a:srgbClr val="FF0000"/>
                </a:solidFill>
              </a:rPr>
              <a:t>IF TIME ALLOWS – </a:t>
            </a:r>
            <a:endParaRPr lang="en-US" dirty="0">
              <a:solidFill>
                <a:srgbClr val="FF0000"/>
              </a:solidFill>
            </a:endParaRPr>
          </a:p>
          <a:p>
            <a:pPr marL="0" indent="0">
              <a:buFontTx/>
              <a:buNone/>
            </a:pPr>
            <a:r>
              <a:rPr lang="en-US" dirty="0">
                <a:solidFill>
                  <a:srgbClr val="FF0000"/>
                </a:solidFill>
              </a:rPr>
              <a:t>I would like for everyone in the room to now turn to the person sitting next to you and introduce yourself and what you hope to get out of this presentation today (if a virtual presentation, have folks introduce themselves in the chat). </a:t>
            </a:r>
          </a:p>
          <a:p>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2</a:t>
            </a:fld>
            <a:endParaRPr lang="en-US"/>
          </a:p>
        </p:txBody>
      </p:sp>
    </p:spTree>
    <p:extLst>
      <p:ext uri="{BB962C8B-B14F-4D97-AF65-F5344CB8AC3E}">
        <p14:creationId xmlns:p14="http://schemas.microsoft.com/office/powerpoint/2010/main" val="794855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subject matter experts identified the three most important things to help families as they support a pregnant family member.  These partners included:</a:t>
            </a:r>
          </a:p>
          <a:p>
            <a:pPr marL="171450" indent="-171450">
              <a:buFont typeface="Arial" panose="020B0604020202020204" pitchFamily="34" charset="0"/>
              <a:buChar char="•"/>
            </a:pPr>
            <a:r>
              <a:rPr lang="en-US" sz="1800" dirty="0">
                <a:effectLst/>
                <a:latin typeface="Century Gothic" panose="020B0502020202020204" pitchFamily="34" charset="0"/>
                <a:ea typeface="Meiryo" panose="020B0604030504040204" pitchFamily="34" charset="-128"/>
                <a:cs typeface="Times New Roman" panose="02020603050405020304" pitchFamily="18" charset="0"/>
              </a:rPr>
              <a:t>San Bernardino Fatherhood </a:t>
            </a:r>
          </a:p>
          <a:p>
            <a:pPr marL="171450" indent="-171450">
              <a:buFont typeface="Arial" panose="020B0604020202020204" pitchFamily="34" charset="0"/>
              <a:buChar char="•"/>
            </a:pPr>
            <a:r>
              <a:rPr lang="en-US" sz="1800" b="0" dirty="0">
                <a:solidFill>
                  <a:srgbClr val="FF0000"/>
                </a:solidFill>
                <a:effectLst/>
                <a:latin typeface="Century Gothic" panose="020B0502020202020204" pitchFamily="34" charset="0"/>
                <a:ea typeface="Meiryo" panose="020B0604030504040204" pitchFamily="34" charset="-128"/>
                <a:cs typeface="Times New Roman" panose="02020603050405020304" pitchFamily="18" charset="0"/>
              </a:rPr>
              <a:t>Perinatal Advisory Council: Leadership, Advocacy, and Consultation (PAC/LAC)</a:t>
            </a:r>
          </a:p>
          <a:p>
            <a:pPr marL="171450" indent="-171450">
              <a:buFont typeface="Arial" panose="020B0604020202020204" pitchFamily="34" charset="0"/>
              <a:buChar char="•"/>
            </a:pPr>
            <a:endParaRPr lang="en-US" sz="1800" dirty="0">
              <a:effectLst/>
              <a:latin typeface="Century Gothic" panose="020B0502020202020204" pitchFamily="34" charset="0"/>
              <a:ea typeface="Meiryo" panose="020B0604030504040204" pitchFamily="34" charset="-128"/>
              <a:cs typeface="Times New Roman" panose="02020603050405020304" pitchFamily="18" charset="0"/>
            </a:endParaRPr>
          </a:p>
          <a:p>
            <a:r>
              <a:rPr lang="en-US" dirty="0"/>
              <a:t>We hope that by the end of this presentation, you will: </a:t>
            </a:r>
          </a:p>
          <a:p>
            <a:pPr marL="171450" indent="-171450">
              <a:buFont typeface="Arial" panose="020B0604020202020204" pitchFamily="34" charset="0"/>
              <a:buChar char="•"/>
            </a:pPr>
            <a:r>
              <a:rPr lang="en-US" dirty="0"/>
              <a:t>Understand the importance of supporting your pregnant family member</a:t>
            </a:r>
          </a:p>
          <a:p>
            <a:pPr marL="171450" indent="-171450">
              <a:buFont typeface="Arial" panose="020B0604020202020204" pitchFamily="34" charset="0"/>
              <a:buChar char="•"/>
            </a:pPr>
            <a:r>
              <a:rPr lang="en-US" dirty="0"/>
              <a:t>Have tips for practical support</a:t>
            </a:r>
          </a:p>
          <a:p>
            <a:pPr marL="171450" indent="-171450">
              <a:buFont typeface="Arial" panose="020B0604020202020204" pitchFamily="34" charset="0"/>
              <a:buChar char="•"/>
            </a:pPr>
            <a:r>
              <a:rPr lang="en-US" dirty="0"/>
              <a:t>Know how to provide emotional support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We have structured our time together to first share a bit of information with you, then we will have you chat with another participant about what you have learned.  Finally, we will close our time together by offering folks the opportunity to ask questions.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Are there any questions before we get started?</a:t>
            </a:r>
          </a:p>
        </p:txBody>
      </p:sp>
      <p:sp>
        <p:nvSpPr>
          <p:cNvPr id="4" name="Slide Number Placeholder 3"/>
          <p:cNvSpPr>
            <a:spLocks noGrp="1"/>
          </p:cNvSpPr>
          <p:nvPr>
            <p:ph type="sldNum" sz="quarter" idx="5"/>
          </p:nvPr>
        </p:nvSpPr>
        <p:spPr/>
        <p:txBody>
          <a:bodyPr/>
          <a:lstStyle/>
          <a:p>
            <a:fld id="{9C1AD4F3-D7BA-4A83-ADEA-33055041BE18}" type="slidenum">
              <a:rPr lang="en-US" smtClean="0"/>
              <a:t>3</a:t>
            </a:fld>
            <a:endParaRPr lang="en-US"/>
          </a:p>
        </p:txBody>
      </p:sp>
    </p:spTree>
    <p:extLst>
      <p:ext uri="{BB962C8B-B14F-4D97-AF65-F5344CB8AC3E}">
        <p14:creationId xmlns:p14="http://schemas.microsoft.com/office/powerpoint/2010/main" val="2746508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lot of information on pregnancy, but this information has been synthesized into three main points that subject matter experts agree are the most important things families need to know about how to support their pregnant family member: </a:t>
            </a:r>
          </a:p>
          <a:p>
            <a:pPr marL="171450" indent="-171450">
              <a:buFont typeface="Arial" panose="020B0604020202020204" pitchFamily="34" charset="0"/>
              <a:buChar char="•"/>
            </a:pPr>
            <a:r>
              <a:rPr lang="en-US" dirty="0"/>
              <a:t>Why it is important to provide support</a:t>
            </a:r>
          </a:p>
          <a:p>
            <a:pPr marL="171450" indent="-171450">
              <a:buFont typeface="Arial" panose="020B0604020202020204" pitchFamily="34" charset="0"/>
              <a:buChar char="•"/>
            </a:pPr>
            <a:r>
              <a:rPr lang="en-US" dirty="0"/>
              <a:t>How to support your family member throughout pregnancy </a:t>
            </a:r>
          </a:p>
          <a:p>
            <a:pPr marL="171450" indent="-171450">
              <a:buFont typeface="Arial" panose="020B0604020202020204" pitchFamily="34" charset="0"/>
              <a:buChar char="•"/>
            </a:pPr>
            <a:r>
              <a:rPr lang="en-US" dirty="0"/>
              <a:t>Providing emotional support</a:t>
            </a:r>
          </a:p>
          <a:p>
            <a:pPr marL="171450" indent="-171450">
              <a:buFont typeface="Arial" panose="020B0604020202020204" pitchFamily="34" charset="0"/>
              <a:buChar char="•"/>
            </a:pPr>
            <a:endParaRPr lang="en-US" dirty="0"/>
          </a:p>
          <a:p>
            <a:r>
              <a:rPr lang="en-US" dirty="0"/>
              <a:t>Following our review of these three points, I will provide you will some resources on where to go for support. </a:t>
            </a:r>
          </a:p>
        </p:txBody>
      </p:sp>
      <p:sp>
        <p:nvSpPr>
          <p:cNvPr id="4" name="Slide Number Placeholder 3"/>
          <p:cNvSpPr>
            <a:spLocks noGrp="1"/>
          </p:cNvSpPr>
          <p:nvPr>
            <p:ph type="sldNum" sz="quarter" idx="5"/>
          </p:nvPr>
        </p:nvSpPr>
        <p:spPr/>
        <p:txBody>
          <a:bodyPr/>
          <a:lstStyle/>
          <a:p>
            <a:fld id="{9C1AD4F3-D7BA-4A83-ADEA-33055041BE18}" type="slidenum">
              <a:rPr lang="en-US" smtClean="0"/>
              <a:t>4</a:t>
            </a:fld>
            <a:endParaRPr lang="en-US"/>
          </a:p>
        </p:txBody>
      </p:sp>
    </p:spTree>
    <p:extLst>
      <p:ext uri="{BB962C8B-B14F-4D97-AF65-F5344CB8AC3E}">
        <p14:creationId xmlns:p14="http://schemas.microsoft.com/office/powerpoint/2010/main" val="2364558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presentation is focused on fathers and other primary support individuals that will provide daily support to mom during and after pregnancy.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Responsibility. </a:t>
            </a:r>
            <a:r>
              <a:rPr lang="en-US" dirty="0"/>
              <a:t>First, fathers and other primary support individuals need to understand their responsibilities in supporting a pregnant family member, including what does it mean for them and how can they appropriately support someone. Fathers often don’t recognize how important they are. Fathers are nurturers, providers, and models for their children. Fathers are needed to support mothers throughout pregnancy and after birth. If the father is not involved during the pregnancy, the person who is providing the primary support to the pregnant family member will need to ensure this role is fulfilled. </a:t>
            </a:r>
          </a:p>
          <a:p>
            <a:pPr marL="171450" indent="-171450">
              <a:buFont typeface="Arial" panose="020B0604020202020204" pitchFamily="34" charset="0"/>
              <a:buChar char="•"/>
            </a:pPr>
            <a:r>
              <a:rPr lang="en-US" b="1" dirty="0"/>
              <a:t>Commitment. </a:t>
            </a:r>
            <a:r>
              <a:rPr lang="en-US" dirty="0"/>
              <a:t>Once it is clear </a:t>
            </a:r>
            <a:r>
              <a:rPr lang="en-US" u="sng" dirty="0"/>
              <a:t>what</a:t>
            </a:r>
            <a:r>
              <a:rPr lang="en-US" u="none" dirty="0"/>
              <a:t> a father or </a:t>
            </a:r>
            <a:r>
              <a:rPr lang="en-US" dirty="0"/>
              <a:t>other primary support individual need to do to support their pregnant family member, they need to commit to </a:t>
            </a:r>
            <a:r>
              <a:rPr lang="en-US" u="sng" dirty="0"/>
              <a:t>how</a:t>
            </a:r>
            <a:r>
              <a:rPr lang="en-US" u="none" dirty="0"/>
              <a:t> they will provide support. We are going to review a few examples of ways in which fathers </a:t>
            </a:r>
            <a:r>
              <a:rPr lang="en-US" dirty="0"/>
              <a:t>and other primary support individuals can support pregnant women practically and emotionally in just a few minutes, but there are many more ways to support a mom during pregnancy beyond what will be discussed today. </a:t>
            </a:r>
          </a:p>
          <a:p>
            <a:pPr marL="171450" indent="-171450">
              <a:buFont typeface="Arial" panose="020B0604020202020204" pitchFamily="34" charset="0"/>
              <a:buChar char="•"/>
            </a:pPr>
            <a:r>
              <a:rPr lang="en-US" b="1" dirty="0"/>
              <a:t>Involvement. </a:t>
            </a:r>
            <a:r>
              <a:rPr lang="en-US" dirty="0"/>
              <a:t>Finally, fathers and other primary support individuals must remain involved in supporting their pregnant family member – supporting one time isn’t enough. Ongoing support during pregnancy supports healthy outcomes for both baby and mom!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AD4F3-D7BA-4A83-ADEA-33055041BE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9077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During pregnancy, fathers and other primary support individuals can support the mother through many practical, day-to-day activities. Subject matter experts encourage support persons to engage in the following activities: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Try to attend all prenatal appointments and write questions for the provider before the appointment to ensure things that are arising in your daily lives do not go unaddressed.</a:t>
            </a:r>
          </a:p>
          <a:p>
            <a:pPr marL="171450" indent="-171450">
              <a:buFont typeface="Arial" panose="020B0604020202020204" pitchFamily="34" charset="0"/>
              <a:buChar char="•"/>
            </a:pPr>
            <a:r>
              <a:rPr lang="en-US" dirty="0"/>
              <a:t>Healthy habits during pregnancy include eating a balanced diet and remaining active. Fathers and other primary support individuals can cook healthy meals for the mother, go on walks with her, or participate in other activities to help her remain active. </a:t>
            </a:r>
          </a:p>
          <a:p>
            <a:pPr marL="171450" indent="-171450">
              <a:buFont typeface="Arial" panose="020B0604020202020204" pitchFamily="34" charset="0"/>
              <a:buChar char="•"/>
            </a:pPr>
            <a:r>
              <a:rPr lang="en-US" dirty="0"/>
              <a:t>Before the baby is born, fathers and other primary support individuals can learn about taking care of their newborn, how to support breastfeeding, and what contraception can be used after pregnancy. Reliable sources of information include the mother or father’s doctor, parenting classes, and fatherhood support groups.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AD4F3-D7BA-4A83-ADEA-33055041BE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6857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pregnancy and postpartum periods can be a very emotional time for parents. Subject matter experts want you to consider the following ways in which you can provide emotional support to mom. </a:t>
            </a:r>
          </a:p>
          <a:p>
            <a:endParaRPr lang="en-US" sz="1800" dirty="0"/>
          </a:p>
          <a:p>
            <a:pPr marL="171450" indent="-171450">
              <a:buFont typeface="Arial" panose="020B0604020202020204" pitchFamily="34" charset="0"/>
              <a:buChar char="•"/>
            </a:pPr>
            <a:r>
              <a:rPr lang="en-US" sz="1800" b="1" dirty="0"/>
              <a:t>Self care. </a:t>
            </a:r>
            <a:r>
              <a:rPr lang="en-US" sz="1800" dirty="0"/>
              <a:t>Both mothers and fathers should care for and take time for themselves in a way that feels good for them. Fathers and other primary support individuals can help mothers take time for self-care and encourage her to do so. It is also important to take care of yourself when you are providing emotional support to others. Taking time, however much is available with a newborn, to do something for yourself will make you a better support person to the mom and baby. </a:t>
            </a:r>
          </a:p>
          <a:p>
            <a:pPr marL="171450" indent="-171450">
              <a:buFont typeface="Arial" panose="020B0604020202020204" pitchFamily="34" charset="0"/>
              <a:buChar char="•"/>
            </a:pPr>
            <a:r>
              <a:rPr lang="en-US" sz="1800" b="1" dirty="0"/>
              <a:t>Support system. </a:t>
            </a:r>
            <a:r>
              <a:rPr lang="en-US" sz="1800" dirty="0"/>
              <a:t>Both parents need a support system. Support systems can include family, friends, neighbors, coworkers, and religious communities. It is important fathers and other primary support individuals to know when and how to ask for help from their support system. Many families find support from other expecting parents who are experiencing and go through the same changes, these connections can be made through prenatal classes, breastfeeding and parenting preparation courses, and fatherhood support groups.</a:t>
            </a:r>
          </a:p>
          <a:p>
            <a:pPr marL="171450" indent="-171450">
              <a:buFont typeface="Arial" panose="020B0604020202020204" pitchFamily="34" charset="0"/>
              <a:buChar char="•"/>
            </a:pPr>
            <a:r>
              <a:rPr lang="en-US" sz="1800" b="1" dirty="0"/>
              <a:t>Empathy. </a:t>
            </a:r>
            <a:r>
              <a:rPr lang="en-US" sz="1800" b="0" dirty="0"/>
              <a:t>Fathers are often seen as the providers and protectors of their family. Fathers and other primary support individuals can try to be in tune with the mother’s emotions and be empathetic towards the mother and baby during this time.</a:t>
            </a:r>
            <a:endParaRPr lang="en-US" sz="1800" b="1" dirty="0"/>
          </a:p>
          <a:p>
            <a:pPr marL="171450" indent="-171450">
              <a:buFont typeface="Arial" panose="020B0604020202020204" pitchFamily="34" charset="0"/>
              <a:buChar char="•"/>
            </a:pPr>
            <a:r>
              <a:rPr lang="en-US" sz="1800" b="1" dirty="0"/>
              <a:t>Postpartum Depression and Anxiety. </a:t>
            </a:r>
            <a:r>
              <a:rPr lang="en-US" sz="1800" dirty="0"/>
              <a:t>Mothers and fathers can develop postpartum depression and postpartum anxiety during pregnancy and/or after birth. Fathers and other primary support individuals should know the signs of both and encourage the mother to reach out to her provider if she is displaying symptoms. </a:t>
            </a:r>
          </a:p>
        </p:txBody>
      </p:sp>
      <p:sp>
        <p:nvSpPr>
          <p:cNvPr id="4" name="Slide Number Placeholder 3"/>
          <p:cNvSpPr>
            <a:spLocks noGrp="1"/>
          </p:cNvSpPr>
          <p:nvPr>
            <p:ph type="sldNum" sz="quarter" idx="5"/>
          </p:nvPr>
        </p:nvSpPr>
        <p:spPr/>
        <p:txBody>
          <a:bodyPr/>
          <a:lstStyle/>
          <a:p>
            <a:fld id="{9C1AD4F3-D7BA-4A83-ADEA-33055041BE18}" type="slidenum">
              <a:rPr lang="en-US" smtClean="0"/>
              <a:t>7</a:t>
            </a:fld>
            <a:endParaRPr lang="en-US"/>
          </a:p>
        </p:txBody>
      </p:sp>
    </p:spTree>
    <p:extLst>
      <p:ext uri="{BB962C8B-B14F-4D97-AF65-F5344CB8AC3E}">
        <p14:creationId xmlns:p14="http://schemas.microsoft.com/office/powerpoint/2010/main" val="1219082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numerous resources in San Bernardino County available to support you and your family in all areas of health. A few examples of resources that can help you or get you connected to resources you need include: </a:t>
            </a:r>
          </a:p>
          <a:p>
            <a:pPr marL="171450" indent="-171450">
              <a:buFont typeface="Arial" panose="020B0604020202020204" pitchFamily="34" charset="0"/>
              <a:buChar char="•"/>
            </a:pPr>
            <a:r>
              <a:rPr lang="en-US" b="1" dirty="0"/>
              <a:t>San Bernardino Fatherhood: </a:t>
            </a:r>
            <a:r>
              <a:rPr lang="en-US" b="0" i="0" dirty="0">
                <a:solidFill>
                  <a:srgbClr val="2C2C2C"/>
                </a:solidFill>
                <a:effectLst/>
                <a:latin typeface="helvetica-w01-roman"/>
              </a:rPr>
              <a:t>San Bernardino Fatherhood, under the 24/7 Dad AM model, is an evidence-based program consisting of a mixture of group sessions and home visits to teach parenting and nurturing skills to men, focusing on key fathering characteristics.</a:t>
            </a:r>
          </a:p>
          <a:p>
            <a:pPr marL="171450" indent="-171450">
              <a:buFont typeface="Arial" panose="020B0604020202020204" pitchFamily="34" charset="0"/>
              <a:buChar char="•"/>
            </a:pPr>
            <a:endParaRPr lang="en-US" b="1" i="0" dirty="0"/>
          </a:p>
          <a:p>
            <a:pPr marL="171450" indent="-171450">
              <a:buFont typeface="Arial" panose="020B0604020202020204" pitchFamily="34" charset="0"/>
              <a:buChar char="•"/>
            </a:pPr>
            <a:r>
              <a:rPr lang="en-US" b="1" dirty="0"/>
              <a:t>The Mom and Dad Project: </a:t>
            </a:r>
            <a:r>
              <a:rPr lang="en-US" b="0" i="0" dirty="0">
                <a:solidFill>
                  <a:srgbClr val="333333"/>
                </a:solidFill>
                <a:effectLst/>
                <a:latin typeface="Helvetica Neue"/>
              </a:rPr>
              <a:t>The Mom and Dad Project provides free parenting classes and support groups to expecting parents and parents who have recently delivered a child.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AD4F3-D7BA-4A83-ADEA-33055041BE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4225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reviewed the three most important things subject matter experts want you to know about how to support your pregnant family member, let’s discuss what we have learned and consider how this information applies to your specific needs.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AD4F3-D7BA-4A83-ADEA-33055041BE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7198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1FCA58F-C53A-4419-A6E4-74A074789A56}"/>
              </a:ext>
            </a:extLst>
          </p:cNvPr>
          <p:cNvPicPr>
            <a:picLocks noChangeAspect="1"/>
          </p:cNvPicPr>
          <p:nvPr userDrawn="1"/>
        </p:nvPicPr>
        <p:blipFill>
          <a:blip r:embed="rId2"/>
          <a:stretch>
            <a:fillRect/>
          </a:stretch>
        </p:blipFill>
        <p:spPr>
          <a:xfrm>
            <a:off x="0" y="-636013"/>
            <a:ext cx="12192000" cy="8130025"/>
          </a:xfrm>
          <a:prstGeom prst="rect">
            <a:avLst/>
          </a:prstGeom>
        </p:spPr>
      </p:pic>
      <p:sp>
        <p:nvSpPr>
          <p:cNvPr id="2" name="Title 1">
            <a:extLst>
              <a:ext uri="{FF2B5EF4-FFF2-40B4-BE49-F238E27FC236}">
                <a16:creationId xmlns:a16="http://schemas.microsoft.com/office/drawing/2014/main" id="{DF3CDC91-22FE-4735-BED5-52DF19D535A2}"/>
              </a:ext>
            </a:extLst>
          </p:cNvPr>
          <p:cNvSpPr>
            <a:spLocks noGrp="1"/>
          </p:cNvSpPr>
          <p:nvPr>
            <p:ph type="ctrTitle"/>
          </p:nvPr>
        </p:nvSpPr>
        <p:spPr>
          <a:xfrm>
            <a:off x="6096000" y="2873080"/>
            <a:ext cx="6321152" cy="2711409"/>
          </a:xfrm>
        </p:spPr>
        <p:txBody>
          <a:bodyPr anchor="b"/>
          <a:lstStyle>
            <a:lvl1pPr algn="l">
              <a:defRPr sz="6000">
                <a:solidFill>
                  <a:schemeClr val="bg2">
                    <a:lumMod val="75000"/>
                  </a:schemeClr>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9C4A3F4C-625B-46DE-B667-86B01BE1903C}"/>
              </a:ext>
            </a:extLst>
          </p:cNvPr>
          <p:cNvSpPr>
            <a:spLocks noGrp="1"/>
          </p:cNvSpPr>
          <p:nvPr>
            <p:ph type="dt" sz="half" idx="10"/>
          </p:nvPr>
        </p:nvSpPr>
        <p:spPr/>
        <p:txBody>
          <a:bodyPr/>
          <a:lstStyle/>
          <a:p>
            <a:fld id="{B61BEF0D-F0BB-DE4B-95CE-6DB70DBA9567}" type="datetimeFigureOut">
              <a:rPr lang="en-US" smtClean="0"/>
              <a:pPr/>
              <a:t>11/30/2021</a:t>
            </a:fld>
            <a:endParaRPr lang="en-US"/>
          </a:p>
        </p:txBody>
      </p:sp>
      <p:sp>
        <p:nvSpPr>
          <p:cNvPr id="5" name="Footer Placeholder 4">
            <a:extLst>
              <a:ext uri="{FF2B5EF4-FFF2-40B4-BE49-F238E27FC236}">
                <a16:creationId xmlns:a16="http://schemas.microsoft.com/office/drawing/2014/main" id="{BFEBDA30-2431-4EB0-AD46-E2C717345D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6EF52-3896-476B-9DF3-B3E1E43B8823}"/>
              </a:ext>
            </a:extLst>
          </p:cNvPr>
          <p:cNvSpPr>
            <a:spLocks noGrp="1"/>
          </p:cNvSpPr>
          <p:nvPr>
            <p:ph type="sldNum" sz="quarter" idx="12"/>
          </p:nvPr>
        </p:nvSpPr>
        <p:spPr>
          <a:xfrm>
            <a:off x="8801100" y="6112701"/>
            <a:ext cx="2743200" cy="365125"/>
          </a:xfrm>
        </p:spPr>
        <p:txBody>
          <a:bodyPr/>
          <a:lstStyle/>
          <a:p>
            <a:fld id="{D57F1E4F-1CFF-5643-939E-217C01CDF565}" type="slidenum">
              <a:rPr lang="en-US" smtClean="0"/>
              <a:pPr/>
              <a:t>‹#›</a:t>
            </a:fld>
            <a:endParaRPr lang="en-US" dirty="0"/>
          </a:p>
        </p:txBody>
      </p:sp>
      <p:sp>
        <p:nvSpPr>
          <p:cNvPr id="7" name="Wave 6">
            <a:extLst>
              <a:ext uri="{FF2B5EF4-FFF2-40B4-BE49-F238E27FC236}">
                <a16:creationId xmlns:a16="http://schemas.microsoft.com/office/drawing/2014/main" id="{15C1E1E6-3BD0-490E-BF21-B7F737AA13FC}"/>
              </a:ext>
            </a:extLst>
          </p:cNvPr>
          <p:cNvSpPr/>
          <p:nvPr userDrawn="1"/>
        </p:nvSpPr>
        <p:spPr>
          <a:xfrm>
            <a:off x="-1184441" y="5359721"/>
            <a:ext cx="15076448" cy="6178105"/>
          </a:xfrm>
          <a:prstGeom prst="wave">
            <a:avLst/>
          </a:prstGeom>
          <a:solidFill>
            <a:schemeClr val="tx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pic>
        <p:nvPicPr>
          <p:cNvPr id="8" name="Picture 7">
            <a:extLst>
              <a:ext uri="{FF2B5EF4-FFF2-40B4-BE49-F238E27FC236}">
                <a16:creationId xmlns:a16="http://schemas.microsoft.com/office/drawing/2014/main" id="{C7806476-A12D-4200-B0DE-AD88410B04D7}"/>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8200" y="6112701"/>
            <a:ext cx="3429000" cy="852421"/>
          </a:xfrm>
          <a:prstGeom prst="rect">
            <a:avLst/>
          </a:prstGeom>
          <a:noFill/>
          <a:ln>
            <a:noFill/>
          </a:ln>
        </p:spPr>
      </p:pic>
    </p:spTree>
    <p:extLst>
      <p:ext uri="{BB962C8B-B14F-4D97-AF65-F5344CB8AC3E}">
        <p14:creationId xmlns:p14="http://schemas.microsoft.com/office/powerpoint/2010/main" val="4086629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41A0A-1A55-4C91-B97F-B27C230917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23003F-13DC-447D-8464-17BD5AC25A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119DF9-2D45-4D06-8124-A5F9CBFF8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18A3D4-7A57-4358-9691-BDADF885E1E8}"/>
              </a:ext>
            </a:extLst>
          </p:cNvPr>
          <p:cNvSpPr>
            <a:spLocks noGrp="1"/>
          </p:cNvSpPr>
          <p:nvPr>
            <p:ph type="dt" sz="half" idx="10"/>
          </p:nvPr>
        </p:nvSpPr>
        <p:spPr/>
        <p:txBody>
          <a:bodyPr/>
          <a:lstStyle/>
          <a:p>
            <a:fld id="{B61BEF0D-F0BB-DE4B-95CE-6DB70DBA9567}" type="datetimeFigureOut">
              <a:rPr lang="en-US" smtClean="0"/>
              <a:pPr/>
              <a:t>11/30/2021</a:t>
            </a:fld>
            <a:endParaRPr lang="en-US"/>
          </a:p>
        </p:txBody>
      </p:sp>
      <p:sp>
        <p:nvSpPr>
          <p:cNvPr id="6" name="Footer Placeholder 5">
            <a:extLst>
              <a:ext uri="{FF2B5EF4-FFF2-40B4-BE49-F238E27FC236}">
                <a16:creationId xmlns:a16="http://schemas.microsoft.com/office/drawing/2014/main" id="{794D788A-10C4-4F21-909A-B14DF541CA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910014-52ED-4FC8-AFE7-0B6DD805F796}"/>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47553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7FE22-8B5F-4BDD-A9EC-11973D1480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32A3FF-11C5-4249-873D-1780F2B219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07C8994-CA59-45E7-BF8E-ED353CC9E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9BE644-752E-4B04-95F4-1A7ECC622103}"/>
              </a:ext>
            </a:extLst>
          </p:cNvPr>
          <p:cNvSpPr>
            <a:spLocks noGrp="1"/>
          </p:cNvSpPr>
          <p:nvPr>
            <p:ph type="dt" sz="half" idx="10"/>
          </p:nvPr>
        </p:nvSpPr>
        <p:spPr/>
        <p:txBody>
          <a:bodyPr/>
          <a:lstStyle/>
          <a:p>
            <a:fld id="{B61BEF0D-F0BB-DE4B-95CE-6DB70DBA9567}" type="datetimeFigureOut">
              <a:rPr lang="en-US" smtClean="0"/>
              <a:pPr/>
              <a:t>11/30/2021</a:t>
            </a:fld>
            <a:endParaRPr lang="en-US"/>
          </a:p>
        </p:txBody>
      </p:sp>
      <p:sp>
        <p:nvSpPr>
          <p:cNvPr id="6" name="Footer Placeholder 5">
            <a:extLst>
              <a:ext uri="{FF2B5EF4-FFF2-40B4-BE49-F238E27FC236}">
                <a16:creationId xmlns:a16="http://schemas.microsoft.com/office/drawing/2014/main" id="{21C98D23-6280-4742-81DE-A5F31FAA6E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6D2B23-F324-4A7D-9D2C-F322AD4FBC45}"/>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82226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F1304-9254-4575-9D6F-C90AF92DB3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997937-DDB2-4F98-8DB4-60AE867ADF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9B701-3DF1-4933-9C4B-BDB57831FA0E}"/>
              </a:ext>
            </a:extLst>
          </p:cNvPr>
          <p:cNvSpPr>
            <a:spLocks noGrp="1"/>
          </p:cNvSpPr>
          <p:nvPr>
            <p:ph type="dt" sz="half" idx="10"/>
          </p:nvPr>
        </p:nvSpPr>
        <p:spPr/>
        <p:txBody>
          <a:bodyPr/>
          <a:lstStyle/>
          <a:p>
            <a:fld id="{B61BEF0D-F0BB-DE4B-95CE-6DB70DBA9567}" type="datetimeFigureOut">
              <a:rPr lang="en-US" smtClean="0"/>
              <a:pPr/>
              <a:t>11/30/2021</a:t>
            </a:fld>
            <a:endParaRPr lang="en-US"/>
          </a:p>
        </p:txBody>
      </p:sp>
      <p:sp>
        <p:nvSpPr>
          <p:cNvPr id="5" name="Footer Placeholder 4">
            <a:extLst>
              <a:ext uri="{FF2B5EF4-FFF2-40B4-BE49-F238E27FC236}">
                <a16:creationId xmlns:a16="http://schemas.microsoft.com/office/drawing/2014/main" id="{6270B08F-6237-4E48-BD85-E418989560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96CDD-6CD3-444A-9337-2BAD3D78A4A0}"/>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98480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0DFC62-11FB-42FD-B171-5AF3CD0FB3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3E0868-9934-436C-8316-9E77E2392C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5D4394-0960-4B7F-A81F-1F507C36A231}"/>
              </a:ext>
            </a:extLst>
          </p:cNvPr>
          <p:cNvSpPr>
            <a:spLocks noGrp="1"/>
          </p:cNvSpPr>
          <p:nvPr>
            <p:ph type="dt" sz="half" idx="10"/>
          </p:nvPr>
        </p:nvSpPr>
        <p:spPr/>
        <p:txBody>
          <a:bodyPr/>
          <a:lstStyle/>
          <a:p>
            <a:fld id="{B61BEF0D-F0BB-DE4B-95CE-6DB70DBA9567}" type="datetimeFigureOut">
              <a:rPr lang="en-US" smtClean="0"/>
              <a:pPr/>
              <a:t>11/30/2021</a:t>
            </a:fld>
            <a:endParaRPr lang="en-US"/>
          </a:p>
        </p:txBody>
      </p:sp>
      <p:sp>
        <p:nvSpPr>
          <p:cNvPr id="5" name="Footer Placeholder 4">
            <a:extLst>
              <a:ext uri="{FF2B5EF4-FFF2-40B4-BE49-F238E27FC236}">
                <a16:creationId xmlns:a16="http://schemas.microsoft.com/office/drawing/2014/main" id="{C50622FE-7110-4BC0-A52E-A5FAB0D132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174E5C-3334-4CCF-B28D-7BC097E1D514}"/>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562534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gradFill rotWithShape="1">
          <a:gsLst>
            <a:gs pos="23000">
              <a:schemeClr val="bg2">
                <a:lumMod val="40000"/>
                <a:lumOff val="60000"/>
              </a:schemeClr>
            </a:gs>
            <a:gs pos="50000">
              <a:srgbClr val="B6668E"/>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F2CC94B-737D-43B6-BDB4-F4ACA70C32D4}"/>
              </a:ext>
            </a:extLst>
          </p:cNvPr>
          <p:cNvPicPr>
            <a:picLocks noChangeAspect="1"/>
          </p:cNvPicPr>
          <p:nvPr userDrawn="1"/>
        </p:nvPicPr>
        <p:blipFill>
          <a:blip r:embed="rId2"/>
          <a:stretch>
            <a:fillRect/>
          </a:stretch>
        </p:blipFill>
        <p:spPr>
          <a:xfrm>
            <a:off x="-812430" y="-592486"/>
            <a:ext cx="13528572" cy="8245665"/>
          </a:xfrm>
          <a:prstGeom prst="rect">
            <a:avLst/>
          </a:prstGeom>
        </p:spPr>
      </p:pic>
      <p:sp>
        <p:nvSpPr>
          <p:cNvPr id="2" name="Title 1">
            <a:extLst>
              <a:ext uri="{FF2B5EF4-FFF2-40B4-BE49-F238E27FC236}">
                <a16:creationId xmlns:a16="http://schemas.microsoft.com/office/drawing/2014/main" id="{DF3CDC91-22FE-4735-BED5-52DF19D535A2}"/>
              </a:ext>
            </a:extLst>
          </p:cNvPr>
          <p:cNvSpPr>
            <a:spLocks noGrp="1"/>
          </p:cNvSpPr>
          <p:nvPr>
            <p:ph type="ctrTitle"/>
          </p:nvPr>
        </p:nvSpPr>
        <p:spPr>
          <a:xfrm>
            <a:off x="5562599" y="-24947"/>
            <a:ext cx="6760437" cy="2387600"/>
          </a:xfrm>
        </p:spPr>
        <p:txBody>
          <a:bodyPr anchor="b">
            <a:normAutofit/>
          </a:bodyPr>
          <a:lstStyle>
            <a:lvl1pPr algn="l">
              <a:defRPr sz="5400">
                <a:solidFill>
                  <a:schemeClr val="bg2">
                    <a:lumMod val="7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88F2DEE2-C6F4-44E2-9A1F-BE6A5B698F87}"/>
              </a:ext>
            </a:extLst>
          </p:cNvPr>
          <p:cNvSpPr>
            <a:spLocks noGrp="1"/>
          </p:cNvSpPr>
          <p:nvPr>
            <p:ph type="subTitle" idx="1"/>
          </p:nvPr>
        </p:nvSpPr>
        <p:spPr>
          <a:xfrm>
            <a:off x="5562599" y="2601119"/>
            <a:ext cx="6760437"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C4A3F4C-625B-46DE-B667-86B01BE1903C}"/>
              </a:ext>
            </a:extLst>
          </p:cNvPr>
          <p:cNvSpPr>
            <a:spLocks noGrp="1"/>
          </p:cNvSpPr>
          <p:nvPr>
            <p:ph type="dt" sz="half" idx="10"/>
          </p:nvPr>
        </p:nvSpPr>
        <p:spPr/>
        <p:txBody>
          <a:bodyPr/>
          <a:lstStyle/>
          <a:p>
            <a:fld id="{B61BEF0D-F0BB-DE4B-95CE-6DB70DBA9567}" type="datetimeFigureOut">
              <a:rPr lang="en-US" smtClean="0"/>
              <a:pPr/>
              <a:t>11/30/2021</a:t>
            </a:fld>
            <a:endParaRPr lang="en-US" dirty="0"/>
          </a:p>
        </p:txBody>
      </p:sp>
      <p:sp>
        <p:nvSpPr>
          <p:cNvPr id="5" name="Footer Placeholder 4">
            <a:extLst>
              <a:ext uri="{FF2B5EF4-FFF2-40B4-BE49-F238E27FC236}">
                <a16:creationId xmlns:a16="http://schemas.microsoft.com/office/drawing/2014/main" id="{BFEBDA30-2431-4EB0-AD46-E2C717345D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C6EF52-3896-476B-9DF3-B3E1E43B88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Wave 6">
            <a:extLst>
              <a:ext uri="{FF2B5EF4-FFF2-40B4-BE49-F238E27FC236}">
                <a16:creationId xmlns:a16="http://schemas.microsoft.com/office/drawing/2014/main" id="{15C1E1E6-3BD0-490E-BF21-B7F737AA13FC}"/>
              </a:ext>
            </a:extLst>
          </p:cNvPr>
          <p:cNvSpPr/>
          <p:nvPr userDrawn="1"/>
        </p:nvSpPr>
        <p:spPr>
          <a:xfrm>
            <a:off x="-389555" y="3993578"/>
            <a:ext cx="15076448" cy="7655305"/>
          </a:xfrm>
          <a:prstGeom prst="wave">
            <a:avLst/>
          </a:prstGeom>
          <a:solidFill>
            <a:schemeClr val="tx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8" name="Picture 7">
            <a:extLst>
              <a:ext uri="{FF2B5EF4-FFF2-40B4-BE49-F238E27FC236}">
                <a16:creationId xmlns:a16="http://schemas.microsoft.com/office/drawing/2014/main" id="{C7806476-A12D-4200-B0DE-AD88410B04D7}"/>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312705" y="6037812"/>
            <a:ext cx="2820112" cy="683663"/>
          </a:xfrm>
          <a:prstGeom prst="rect">
            <a:avLst/>
          </a:prstGeom>
          <a:noFill/>
          <a:ln>
            <a:noFill/>
          </a:ln>
        </p:spPr>
      </p:pic>
    </p:spTree>
    <p:extLst>
      <p:ext uri="{BB962C8B-B14F-4D97-AF65-F5344CB8AC3E}">
        <p14:creationId xmlns:p14="http://schemas.microsoft.com/office/powerpoint/2010/main" val="3496693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3150-DE72-4A10-8011-D51EED84A26E}"/>
              </a:ext>
            </a:extLst>
          </p:cNvPr>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E83B7DB-C66F-407A-B6DB-1FE671D3C8E2}"/>
              </a:ext>
            </a:extLst>
          </p:cNvPr>
          <p:cNvSpPr>
            <a:spLocks noGrp="1"/>
          </p:cNvSpPr>
          <p:nvPr>
            <p:ph idx="1"/>
          </p:nvPr>
        </p:nvSpPr>
        <p:spPr>
          <a:xfrm>
            <a:off x="838200" y="1734494"/>
            <a:ext cx="10515600" cy="4351338"/>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299891C-7291-4F93-8B0C-6904F960FA0B}"/>
              </a:ext>
            </a:extLst>
          </p:cNvPr>
          <p:cNvSpPr>
            <a:spLocks noGrp="1"/>
          </p:cNvSpPr>
          <p:nvPr>
            <p:ph type="dt" sz="half" idx="10"/>
          </p:nvPr>
        </p:nvSpPr>
        <p:spPr/>
        <p:txBody>
          <a:bodyPr/>
          <a:lstStyle/>
          <a:p>
            <a:fld id="{B61BEF0D-F0BB-DE4B-95CE-6DB70DBA9567}" type="datetimeFigureOut">
              <a:rPr lang="en-US" smtClean="0"/>
              <a:pPr/>
              <a:t>11/30/2021</a:t>
            </a:fld>
            <a:endParaRPr lang="en-US" dirty="0"/>
          </a:p>
        </p:txBody>
      </p:sp>
      <p:sp>
        <p:nvSpPr>
          <p:cNvPr id="5" name="Footer Placeholder 4">
            <a:extLst>
              <a:ext uri="{FF2B5EF4-FFF2-40B4-BE49-F238E27FC236}">
                <a16:creationId xmlns:a16="http://schemas.microsoft.com/office/drawing/2014/main" id="{9C5EE3D9-F118-4C07-88EA-C6BD49431A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254208-4641-4440-A410-6E9D9320936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Wave 7">
            <a:extLst>
              <a:ext uri="{FF2B5EF4-FFF2-40B4-BE49-F238E27FC236}">
                <a16:creationId xmlns:a16="http://schemas.microsoft.com/office/drawing/2014/main" id="{3864FAC7-C4BF-4F64-8FDA-7746D2FA564D}"/>
              </a:ext>
            </a:extLst>
          </p:cNvPr>
          <p:cNvSpPr/>
          <p:nvPr userDrawn="1"/>
        </p:nvSpPr>
        <p:spPr>
          <a:xfrm>
            <a:off x="-136358" y="5329262"/>
            <a:ext cx="12464715" cy="4765234"/>
          </a:xfrm>
          <a:prstGeom prst="wave">
            <a:avLst/>
          </a:prstGeom>
          <a:solidFill>
            <a:srgbClr val="D8B5C7"/>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sp>
        <p:nvSpPr>
          <p:cNvPr id="18" name="Picture Placeholder 17">
            <a:extLst>
              <a:ext uri="{FF2B5EF4-FFF2-40B4-BE49-F238E27FC236}">
                <a16:creationId xmlns:a16="http://schemas.microsoft.com/office/drawing/2014/main" id="{BC29BF71-28E3-4E4A-A418-F7C6356E630D}"/>
              </a:ext>
            </a:extLst>
          </p:cNvPr>
          <p:cNvSpPr>
            <a:spLocks noGrp="1"/>
          </p:cNvSpPr>
          <p:nvPr>
            <p:ph type="pic" sz="quarter" idx="13" hasCustomPrompt="1"/>
          </p:nvPr>
        </p:nvSpPr>
        <p:spPr>
          <a:xfrm>
            <a:off x="8242299" y="4564063"/>
            <a:ext cx="2766595" cy="1127624"/>
          </a:xfrm>
        </p:spPr>
        <p:txBody>
          <a:bodyPr/>
          <a:lstStyle>
            <a:lvl1pPr marL="0" indent="0">
              <a:buNone/>
              <a:defRPr/>
            </a:lvl1pPr>
          </a:lstStyle>
          <a:p>
            <a:r>
              <a:rPr lang="en-US" dirty="0"/>
              <a:t>Insert Logo</a:t>
            </a:r>
          </a:p>
          <a:p>
            <a:endParaRPr lang="en-US" dirty="0"/>
          </a:p>
        </p:txBody>
      </p:sp>
      <p:pic>
        <p:nvPicPr>
          <p:cNvPr id="14" name="Picture 13">
            <a:extLst>
              <a:ext uri="{FF2B5EF4-FFF2-40B4-BE49-F238E27FC236}">
                <a16:creationId xmlns:a16="http://schemas.microsoft.com/office/drawing/2014/main" id="{DB202CB9-0577-40D9-AE9D-B1A78DA0A100}"/>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424712230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3150-DE72-4A10-8011-D51EED84A26E}"/>
              </a:ext>
            </a:extLst>
          </p:cNvPr>
          <p:cNvSpPr>
            <a:spLocks noGrp="1"/>
          </p:cNvSpPr>
          <p:nvPr>
            <p:ph type="title"/>
          </p:nvPr>
        </p:nvSpPr>
        <p:spPr>
          <a:solidFill>
            <a:schemeClr val="tx2">
              <a:lumMod val="75000"/>
            </a:schemeClr>
          </a:solidFill>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E83B7DB-C66F-407A-B6DB-1FE671D3C8E2}"/>
              </a:ext>
            </a:extLst>
          </p:cNvPr>
          <p:cNvSpPr>
            <a:spLocks noGrp="1"/>
          </p:cNvSpPr>
          <p:nvPr>
            <p:ph idx="1"/>
          </p:nvPr>
        </p:nvSpPr>
        <p:spPr>
          <a:xfrm>
            <a:off x="838199" y="1880979"/>
            <a:ext cx="10515600" cy="4351338"/>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299891C-7291-4F93-8B0C-6904F960FA0B}"/>
              </a:ext>
            </a:extLst>
          </p:cNvPr>
          <p:cNvSpPr>
            <a:spLocks noGrp="1"/>
          </p:cNvSpPr>
          <p:nvPr>
            <p:ph type="dt" sz="half" idx="10"/>
          </p:nvPr>
        </p:nvSpPr>
        <p:spPr/>
        <p:txBody>
          <a:bodyPr/>
          <a:lstStyle/>
          <a:p>
            <a:fld id="{B61BEF0D-F0BB-DE4B-95CE-6DB70DBA9567}" type="datetimeFigureOut">
              <a:rPr lang="en-US" smtClean="0"/>
              <a:pPr/>
              <a:t>11/30/2021</a:t>
            </a:fld>
            <a:endParaRPr lang="en-US" dirty="0"/>
          </a:p>
        </p:txBody>
      </p:sp>
      <p:sp>
        <p:nvSpPr>
          <p:cNvPr id="5" name="Footer Placeholder 4">
            <a:extLst>
              <a:ext uri="{FF2B5EF4-FFF2-40B4-BE49-F238E27FC236}">
                <a16:creationId xmlns:a16="http://schemas.microsoft.com/office/drawing/2014/main" id="{9C5EE3D9-F118-4C07-88EA-C6BD49431A61}"/>
              </a:ext>
            </a:extLst>
          </p:cNvPr>
          <p:cNvSpPr>
            <a:spLocks noGrp="1"/>
          </p:cNvSpPr>
          <p:nvPr>
            <p:ph type="ftr" sz="quarter" idx="11"/>
          </p:nvPr>
        </p:nvSpPr>
        <p:spPr/>
        <p:txBody>
          <a:bodyPr/>
          <a:lstStyle/>
          <a:p>
            <a:endParaRPr lang="en-US" dirty="0"/>
          </a:p>
        </p:txBody>
      </p:sp>
      <p:sp>
        <p:nvSpPr>
          <p:cNvPr id="8" name="Wave 7">
            <a:extLst>
              <a:ext uri="{FF2B5EF4-FFF2-40B4-BE49-F238E27FC236}">
                <a16:creationId xmlns:a16="http://schemas.microsoft.com/office/drawing/2014/main" id="{3864FAC7-C4BF-4F64-8FDA-7746D2FA564D}"/>
              </a:ext>
            </a:extLst>
          </p:cNvPr>
          <p:cNvSpPr/>
          <p:nvPr userDrawn="1"/>
        </p:nvSpPr>
        <p:spPr>
          <a:xfrm>
            <a:off x="-136358" y="5329262"/>
            <a:ext cx="12464715" cy="4765234"/>
          </a:xfrm>
          <a:prstGeom prst="wave">
            <a:avLst/>
          </a:prstGeom>
          <a:solidFill>
            <a:schemeClr val="tx2">
              <a:lumMod val="40000"/>
              <a:lumOff val="60000"/>
            </a:schemeClr>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AFBC7187-C628-4BD0-A1F4-C1F13EF5DDEF}"/>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422358595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BC5B-8CA9-48DA-B23D-D5D3AA5EB2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B1239F-AB50-457D-994D-9F3977239E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F28DF9-44C7-48B4-9A59-B081F1884D27}"/>
              </a:ext>
            </a:extLst>
          </p:cNvPr>
          <p:cNvSpPr>
            <a:spLocks noGrp="1"/>
          </p:cNvSpPr>
          <p:nvPr>
            <p:ph type="dt" sz="half" idx="10"/>
          </p:nvPr>
        </p:nvSpPr>
        <p:spPr/>
        <p:txBody>
          <a:bodyPr/>
          <a:lstStyle/>
          <a:p>
            <a:fld id="{B61BEF0D-F0BB-DE4B-95CE-6DB70DBA9567}" type="datetimeFigureOut">
              <a:rPr lang="en-US" smtClean="0"/>
              <a:pPr/>
              <a:t>11/30/2021</a:t>
            </a:fld>
            <a:endParaRPr lang="en-US" dirty="0"/>
          </a:p>
        </p:txBody>
      </p:sp>
      <p:sp>
        <p:nvSpPr>
          <p:cNvPr id="5" name="Footer Placeholder 4">
            <a:extLst>
              <a:ext uri="{FF2B5EF4-FFF2-40B4-BE49-F238E27FC236}">
                <a16:creationId xmlns:a16="http://schemas.microsoft.com/office/drawing/2014/main" id="{0DAC6556-E335-4586-B50C-C6B1D4DA09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6C7A72-2B94-4836-81D4-B163D9C5289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Wave 7">
            <a:extLst>
              <a:ext uri="{FF2B5EF4-FFF2-40B4-BE49-F238E27FC236}">
                <a16:creationId xmlns:a16="http://schemas.microsoft.com/office/drawing/2014/main" id="{05EDDE59-2DFA-4CB2-8212-53AF25EA97CA}"/>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11" name="Picture 10">
            <a:extLst>
              <a:ext uri="{FF2B5EF4-FFF2-40B4-BE49-F238E27FC236}">
                <a16:creationId xmlns:a16="http://schemas.microsoft.com/office/drawing/2014/main" id="{2559C905-3ACA-4C13-BF7E-6B618E970E69}"/>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4246215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7D2EF-E43F-4259-B9AC-635D487F05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E9F763-A405-4EF7-A49F-AA2E231E98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C9DA43-42E1-45A2-B9A8-9563C98B58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7DE73A-8C2C-4328-B123-ACD0E065F4B5}"/>
              </a:ext>
            </a:extLst>
          </p:cNvPr>
          <p:cNvSpPr>
            <a:spLocks noGrp="1"/>
          </p:cNvSpPr>
          <p:nvPr>
            <p:ph type="dt" sz="half" idx="10"/>
          </p:nvPr>
        </p:nvSpPr>
        <p:spPr/>
        <p:txBody>
          <a:bodyPr/>
          <a:lstStyle/>
          <a:p>
            <a:fld id="{B61BEF0D-F0BB-DE4B-95CE-6DB70DBA9567}" type="datetimeFigureOut">
              <a:rPr lang="en-US" smtClean="0"/>
              <a:pPr/>
              <a:t>11/30/2021</a:t>
            </a:fld>
            <a:endParaRPr lang="en-US" dirty="0"/>
          </a:p>
        </p:txBody>
      </p:sp>
      <p:sp>
        <p:nvSpPr>
          <p:cNvPr id="6" name="Footer Placeholder 5">
            <a:extLst>
              <a:ext uri="{FF2B5EF4-FFF2-40B4-BE49-F238E27FC236}">
                <a16:creationId xmlns:a16="http://schemas.microsoft.com/office/drawing/2014/main" id="{1D0DFB9C-9B2F-47C0-84B2-7B85E9B4D7E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6A6722F-300F-401D-AD6B-0C944EFF423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Wave 9">
            <a:extLst>
              <a:ext uri="{FF2B5EF4-FFF2-40B4-BE49-F238E27FC236}">
                <a16:creationId xmlns:a16="http://schemas.microsoft.com/office/drawing/2014/main" id="{8E9D1CCE-C048-466F-87F3-E77E9BAF2910}"/>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12" name="Picture 11">
            <a:extLst>
              <a:ext uri="{FF2B5EF4-FFF2-40B4-BE49-F238E27FC236}">
                <a16:creationId xmlns:a16="http://schemas.microsoft.com/office/drawing/2014/main" id="{4F694C67-AB6C-4AE7-BA51-386539EC9B16}"/>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37846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1148-38C4-4618-B7CD-F98A845379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A30B41-C640-457A-84FE-A04A186F59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2FCA36-B5E5-430F-991B-5842999D52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A79D4C-39F9-4194-A20B-55459EA59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780464-CB80-4BC8-935A-08F6B2F4CB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A7D707-0351-4A64-932C-B37F202B9549}"/>
              </a:ext>
            </a:extLst>
          </p:cNvPr>
          <p:cNvSpPr>
            <a:spLocks noGrp="1"/>
          </p:cNvSpPr>
          <p:nvPr>
            <p:ph type="dt" sz="half" idx="10"/>
          </p:nvPr>
        </p:nvSpPr>
        <p:spPr/>
        <p:txBody>
          <a:bodyPr/>
          <a:lstStyle/>
          <a:p>
            <a:fld id="{B61BEF0D-F0BB-DE4B-95CE-6DB70DBA9567}" type="datetimeFigureOut">
              <a:rPr lang="en-US" smtClean="0"/>
              <a:pPr/>
              <a:t>11/30/2021</a:t>
            </a:fld>
            <a:endParaRPr lang="en-US" dirty="0"/>
          </a:p>
        </p:txBody>
      </p:sp>
      <p:sp>
        <p:nvSpPr>
          <p:cNvPr id="8" name="Footer Placeholder 7">
            <a:extLst>
              <a:ext uri="{FF2B5EF4-FFF2-40B4-BE49-F238E27FC236}">
                <a16:creationId xmlns:a16="http://schemas.microsoft.com/office/drawing/2014/main" id="{82AB6B5D-5CD1-47FE-8845-5B277FC31D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D91E486-6ACE-4EB9-9000-F447E215ABA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4354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3150-DE72-4A10-8011-D51EED84A26E}"/>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E83B7DB-C66F-407A-B6DB-1FE671D3C8E2}"/>
              </a:ext>
            </a:extLst>
          </p:cNvPr>
          <p:cNvSpPr>
            <a:spLocks noGrp="1"/>
          </p:cNvSpPr>
          <p:nvPr>
            <p:ph idx="1"/>
          </p:nvPr>
        </p:nvSpPr>
        <p:spPr>
          <a:xfrm>
            <a:off x="838199" y="1823800"/>
            <a:ext cx="10515600" cy="4351338"/>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99891C-7291-4F93-8B0C-6904F960FA0B}"/>
              </a:ext>
            </a:extLst>
          </p:cNvPr>
          <p:cNvSpPr>
            <a:spLocks noGrp="1"/>
          </p:cNvSpPr>
          <p:nvPr>
            <p:ph type="dt" sz="half" idx="10"/>
          </p:nvPr>
        </p:nvSpPr>
        <p:spPr/>
        <p:txBody>
          <a:bodyPr/>
          <a:lstStyle/>
          <a:p>
            <a:fld id="{B61BEF0D-F0BB-DE4B-95CE-6DB70DBA9567}" type="datetimeFigureOut">
              <a:rPr lang="en-US" smtClean="0"/>
              <a:pPr/>
              <a:t>11/30/2021</a:t>
            </a:fld>
            <a:endParaRPr lang="en-US"/>
          </a:p>
        </p:txBody>
      </p:sp>
      <p:sp>
        <p:nvSpPr>
          <p:cNvPr id="5" name="Footer Placeholder 4">
            <a:extLst>
              <a:ext uri="{FF2B5EF4-FFF2-40B4-BE49-F238E27FC236}">
                <a16:creationId xmlns:a16="http://schemas.microsoft.com/office/drawing/2014/main" id="{9C5EE3D9-F118-4C07-88EA-C6BD49431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254208-4641-4440-A410-6E9D93209364}"/>
              </a:ext>
            </a:extLst>
          </p:cNvPr>
          <p:cNvSpPr>
            <a:spLocks noGrp="1"/>
          </p:cNvSpPr>
          <p:nvPr>
            <p:ph type="sldNum" sz="quarter" idx="12"/>
          </p:nvPr>
        </p:nvSpPr>
        <p:spPr/>
        <p:txBody>
          <a:bodyPr/>
          <a:lstStyle/>
          <a:p>
            <a:fld id="{D57F1E4F-1CFF-5643-939E-217C01CDF565}" type="slidenum">
              <a:rPr lang="en-US" smtClean="0"/>
              <a:pPr/>
              <a:t>‹#›</a:t>
            </a:fld>
            <a:endParaRPr lang="en-US"/>
          </a:p>
        </p:txBody>
      </p:sp>
      <p:sp>
        <p:nvSpPr>
          <p:cNvPr id="8" name="Wave 7">
            <a:extLst>
              <a:ext uri="{FF2B5EF4-FFF2-40B4-BE49-F238E27FC236}">
                <a16:creationId xmlns:a16="http://schemas.microsoft.com/office/drawing/2014/main" id="{3864FAC7-C4BF-4F64-8FDA-7746D2FA564D}"/>
              </a:ext>
            </a:extLst>
          </p:cNvPr>
          <p:cNvSpPr/>
          <p:nvPr userDrawn="1"/>
        </p:nvSpPr>
        <p:spPr>
          <a:xfrm>
            <a:off x="-136358" y="5329262"/>
            <a:ext cx="12464715" cy="4765234"/>
          </a:xfrm>
          <a:prstGeom prst="wave">
            <a:avLst/>
          </a:prstGeom>
          <a:solidFill>
            <a:schemeClr val="tx2">
              <a:lumMod val="40000"/>
              <a:lumOff val="60000"/>
            </a:schemeClr>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AFBC7187-C628-4BD0-A1F4-C1F13EF5DDEF}"/>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
        <p:nvSpPr>
          <p:cNvPr id="18" name="Picture Placeholder 17">
            <a:extLst>
              <a:ext uri="{FF2B5EF4-FFF2-40B4-BE49-F238E27FC236}">
                <a16:creationId xmlns:a16="http://schemas.microsoft.com/office/drawing/2014/main" id="{BC29BF71-28E3-4E4A-A418-F7C6356E630D}"/>
              </a:ext>
            </a:extLst>
          </p:cNvPr>
          <p:cNvSpPr>
            <a:spLocks noGrp="1"/>
          </p:cNvSpPr>
          <p:nvPr>
            <p:ph type="pic" sz="quarter" idx="13" hasCustomPrompt="1"/>
          </p:nvPr>
        </p:nvSpPr>
        <p:spPr>
          <a:xfrm>
            <a:off x="8242299" y="4564063"/>
            <a:ext cx="2766595" cy="1127624"/>
          </a:xfrm>
        </p:spPr>
        <p:txBody>
          <a:bodyPr/>
          <a:lstStyle>
            <a:lvl1pPr marL="0" indent="0">
              <a:buNone/>
              <a:defRPr/>
            </a:lvl1pPr>
          </a:lstStyle>
          <a:p>
            <a:r>
              <a:rPr lang="en-US"/>
              <a:t>Insert Logo</a:t>
            </a:r>
          </a:p>
          <a:p>
            <a:endParaRPr lang="en-US"/>
          </a:p>
        </p:txBody>
      </p:sp>
    </p:spTree>
    <p:extLst>
      <p:ext uri="{BB962C8B-B14F-4D97-AF65-F5344CB8AC3E}">
        <p14:creationId xmlns:p14="http://schemas.microsoft.com/office/powerpoint/2010/main" val="160172937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A9B8-78AD-4E6E-AFA8-39D3248595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0D83FD-6C61-434B-960F-97AAF1C2B470}"/>
              </a:ext>
            </a:extLst>
          </p:cNvPr>
          <p:cNvSpPr>
            <a:spLocks noGrp="1"/>
          </p:cNvSpPr>
          <p:nvPr>
            <p:ph type="dt" sz="half" idx="10"/>
          </p:nvPr>
        </p:nvSpPr>
        <p:spPr/>
        <p:txBody>
          <a:bodyPr/>
          <a:lstStyle/>
          <a:p>
            <a:fld id="{B61BEF0D-F0BB-DE4B-95CE-6DB70DBA9567}" type="datetimeFigureOut">
              <a:rPr lang="en-US" smtClean="0"/>
              <a:pPr/>
              <a:t>11/30/2021</a:t>
            </a:fld>
            <a:endParaRPr lang="en-US" dirty="0"/>
          </a:p>
        </p:txBody>
      </p:sp>
      <p:sp>
        <p:nvSpPr>
          <p:cNvPr id="4" name="Footer Placeholder 3">
            <a:extLst>
              <a:ext uri="{FF2B5EF4-FFF2-40B4-BE49-F238E27FC236}">
                <a16:creationId xmlns:a16="http://schemas.microsoft.com/office/drawing/2014/main" id="{F8BC5C04-5096-4334-84F0-1A2CE3F1D09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B598C64-AA9C-46A9-B5DA-78533311DD6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Wave 7">
            <a:extLst>
              <a:ext uri="{FF2B5EF4-FFF2-40B4-BE49-F238E27FC236}">
                <a16:creationId xmlns:a16="http://schemas.microsoft.com/office/drawing/2014/main" id="{08668E2E-164F-4089-8582-ABBD242EBB35}"/>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sp>
        <p:nvSpPr>
          <p:cNvPr id="10" name="Content Placeholder 2">
            <a:extLst>
              <a:ext uri="{FF2B5EF4-FFF2-40B4-BE49-F238E27FC236}">
                <a16:creationId xmlns:a16="http://schemas.microsoft.com/office/drawing/2014/main" id="{3BE93B82-40A6-404F-966C-6DAE8CFC2D95}"/>
              </a:ext>
            </a:extLst>
          </p:cNvPr>
          <p:cNvSpPr>
            <a:spLocks noGrp="1"/>
          </p:cNvSpPr>
          <p:nvPr>
            <p:ph idx="1"/>
          </p:nvPr>
        </p:nvSpPr>
        <p:spPr>
          <a:xfrm>
            <a:off x="838200" y="1776412"/>
            <a:ext cx="10515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9CC60AFF-AFD8-4959-9874-BCD31C51510C}"/>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1581643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A9B8-78AD-4E6E-AFA8-39D3248595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0D83FD-6C61-434B-960F-97AAF1C2B470}"/>
              </a:ext>
            </a:extLst>
          </p:cNvPr>
          <p:cNvSpPr>
            <a:spLocks noGrp="1"/>
          </p:cNvSpPr>
          <p:nvPr>
            <p:ph type="dt" sz="half" idx="10"/>
          </p:nvPr>
        </p:nvSpPr>
        <p:spPr/>
        <p:txBody>
          <a:bodyPr/>
          <a:lstStyle/>
          <a:p>
            <a:fld id="{B61BEF0D-F0BB-DE4B-95CE-6DB70DBA9567}" type="datetimeFigureOut">
              <a:rPr lang="en-US" smtClean="0"/>
              <a:pPr/>
              <a:t>11/30/2021</a:t>
            </a:fld>
            <a:endParaRPr lang="en-US" dirty="0"/>
          </a:p>
        </p:txBody>
      </p:sp>
      <p:sp>
        <p:nvSpPr>
          <p:cNvPr id="4" name="Footer Placeholder 3">
            <a:extLst>
              <a:ext uri="{FF2B5EF4-FFF2-40B4-BE49-F238E27FC236}">
                <a16:creationId xmlns:a16="http://schemas.microsoft.com/office/drawing/2014/main" id="{F8BC5C04-5096-4334-84F0-1A2CE3F1D09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B598C64-AA9C-46A9-B5DA-78533311DD6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Wave 7">
            <a:extLst>
              <a:ext uri="{FF2B5EF4-FFF2-40B4-BE49-F238E27FC236}">
                <a16:creationId xmlns:a16="http://schemas.microsoft.com/office/drawing/2014/main" id="{08668E2E-164F-4089-8582-ABBD242EBB35}"/>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10" name="Picture 9">
            <a:extLst>
              <a:ext uri="{FF2B5EF4-FFF2-40B4-BE49-F238E27FC236}">
                <a16:creationId xmlns:a16="http://schemas.microsoft.com/office/drawing/2014/main" id="{9E4F4151-7113-456C-BA42-A621D8DC3A5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2343643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1F307-9051-4F03-8B50-344D72A57A39}"/>
              </a:ext>
            </a:extLst>
          </p:cNvPr>
          <p:cNvSpPr>
            <a:spLocks noGrp="1"/>
          </p:cNvSpPr>
          <p:nvPr>
            <p:ph type="dt" sz="half" idx="10"/>
          </p:nvPr>
        </p:nvSpPr>
        <p:spPr/>
        <p:txBody>
          <a:bodyPr/>
          <a:lstStyle/>
          <a:p>
            <a:fld id="{B61BEF0D-F0BB-DE4B-95CE-6DB70DBA9567}" type="datetimeFigureOut">
              <a:rPr lang="en-US" smtClean="0"/>
              <a:pPr/>
              <a:t>11/30/2021</a:t>
            </a:fld>
            <a:endParaRPr lang="en-US" dirty="0"/>
          </a:p>
        </p:txBody>
      </p:sp>
      <p:sp>
        <p:nvSpPr>
          <p:cNvPr id="3" name="Footer Placeholder 2">
            <a:extLst>
              <a:ext uri="{FF2B5EF4-FFF2-40B4-BE49-F238E27FC236}">
                <a16:creationId xmlns:a16="http://schemas.microsoft.com/office/drawing/2014/main" id="{AFE9EA65-E996-4A42-A89D-47870C0968A2}"/>
              </a:ext>
            </a:extLst>
          </p:cNvPr>
          <p:cNvSpPr>
            <a:spLocks noGrp="1"/>
          </p:cNvSpPr>
          <p:nvPr>
            <p:ph type="ftr" sz="quarter" idx="11"/>
          </p:nvPr>
        </p:nvSpPr>
        <p:spPr/>
        <p:txBody>
          <a:bodyPr/>
          <a:lstStyle/>
          <a:p>
            <a:endParaRPr lang="en-US" dirty="0"/>
          </a:p>
        </p:txBody>
      </p:sp>
      <p:sp>
        <p:nvSpPr>
          <p:cNvPr id="7" name="Wave 6">
            <a:extLst>
              <a:ext uri="{FF2B5EF4-FFF2-40B4-BE49-F238E27FC236}">
                <a16:creationId xmlns:a16="http://schemas.microsoft.com/office/drawing/2014/main" id="{60DD54C9-7421-4EB2-9739-C327A06036CC}"/>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866F849F-23FA-45F1-AB3B-DAA04C216A59}"/>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2397934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41A0A-1A55-4C91-B97F-B27C230917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23003F-13DC-447D-8464-17BD5AC25A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119DF9-2D45-4D06-8124-A5F9CBFF8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18A3D4-7A57-4358-9691-BDADF885E1E8}"/>
              </a:ext>
            </a:extLst>
          </p:cNvPr>
          <p:cNvSpPr>
            <a:spLocks noGrp="1"/>
          </p:cNvSpPr>
          <p:nvPr>
            <p:ph type="dt" sz="half" idx="10"/>
          </p:nvPr>
        </p:nvSpPr>
        <p:spPr/>
        <p:txBody>
          <a:bodyPr/>
          <a:lstStyle/>
          <a:p>
            <a:fld id="{B61BEF0D-F0BB-DE4B-95CE-6DB70DBA9567}" type="datetimeFigureOut">
              <a:rPr lang="en-US" smtClean="0"/>
              <a:pPr/>
              <a:t>11/30/2021</a:t>
            </a:fld>
            <a:endParaRPr lang="en-US" dirty="0"/>
          </a:p>
        </p:txBody>
      </p:sp>
      <p:sp>
        <p:nvSpPr>
          <p:cNvPr id="6" name="Footer Placeholder 5">
            <a:extLst>
              <a:ext uri="{FF2B5EF4-FFF2-40B4-BE49-F238E27FC236}">
                <a16:creationId xmlns:a16="http://schemas.microsoft.com/office/drawing/2014/main" id="{794D788A-10C4-4F21-909A-B14DF541CA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8910014-52ED-4FC8-AFE7-0B6DD805F7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9632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7FE22-8B5F-4BDD-A9EC-11973D1480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32A3FF-11C5-4249-873D-1780F2B219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07C8994-CA59-45E7-BF8E-ED353CC9E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9BE644-752E-4B04-95F4-1A7ECC622103}"/>
              </a:ext>
            </a:extLst>
          </p:cNvPr>
          <p:cNvSpPr>
            <a:spLocks noGrp="1"/>
          </p:cNvSpPr>
          <p:nvPr>
            <p:ph type="dt" sz="half" idx="10"/>
          </p:nvPr>
        </p:nvSpPr>
        <p:spPr/>
        <p:txBody>
          <a:bodyPr/>
          <a:lstStyle/>
          <a:p>
            <a:fld id="{B61BEF0D-F0BB-DE4B-95CE-6DB70DBA9567}" type="datetimeFigureOut">
              <a:rPr lang="en-US" smtClean="0"/>
              <a:pPr/>
              <a:t>11/30/2021</a:t>
            </a:fld>
            <a:endParaRPr lang="en-US" dirty="0"/>
          </a:p>
        </p:txBody>
      </p:sp>
      <p:sp>
        <p:nvSpPr>
          <p:cNvPr id="6" name="Footer Placeholder 5">
            <a:extLst>
              <a:ext uri="{FF2B5EF4-FFF2-40B4-BE49-F238E27FC236}">
                <a16:creationId xmlns:a16="http://schemas.microsoft.com/office/drawing/2014/main" id="{21C98D23-6280-4742-81DE-A5F31FAA6E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A6D2B23-F324-4A7D-9D2C-F322AD4FBC4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32342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F1304-9254-4575-9D6F-C90AF92DB3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997937-DDB2-4F98-8DB4-60AE867ADF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9B701-3DF1-4933-9C4B-BDB57831FA0E}"/>
              </a:ext>
            </a:extLst>
          </p:cNvPr>
          <p:cNvSpPr>
            <a:spLocks noGrp="1"/>
          </p:cNvSpPr>
          <p:nvPr>
            <p:ph type="dt" sz="half" idx="10"/>
          </p:nvPr>
        </p:nvSpPr>
        <p:spPr/>
        <p:txBody>
          <a:bodyPr/>
          <a:lstStyle/>
          <a:p>
            <a:fld id="{B61BEF0D-F0BB-DE4B-95CE-6DB70DBA9567}" type="datetimeFigureOut">
              <a:rPr lang="en-US" smtClean="0"/>
              <a:pPr/>
              <a:t>11/30/2021</a:t>
            </a:fld>
            <a:endParaRPr lang="en-US" dirty="0"/>
          </a:p>
        </p:txBody>
      </p:sp>
      <p:sp>
        <p:nvSpPr>
          <p:cNvPr id="5" name="Footer Placeholder 4">
            <a:extLst>
              <a:ext uri="{FF2B5EF4-FFF2-40B4-BE49-F238E27FC236}">
                <a16:creationId xmlns:a16="http://schemas.microsoft.com/office/drawing/2014/main" id="{6270B08F-6237-4E48-BD85-E418989560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F96CDD-6CD3-444A-9337-2BAD3D78A4A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4465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0DFC62-11FB-42FD-B171-5AF3CD0FB3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3E0868-9934-436C-8316-9E77E2392C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5D4394-0960-4B7F-A81F-1F507C36A231}"/>
              </a:ext>
            </a:extLst>
          </p:cNvPr>
          <p:cNvSpPr>
            <a:spLocks noGrp="1"/>
          </p:cNvSpPr>
          <p:nvPr>
            <p:ph type="dt" sz="half" idx="10"/>
          </p:nvPr>
        </p:nvSpPr>
        <p:spPr/>
        <p:txBody>
          <a:bodyPr/>
          <a:lstStyle/>
          <a:p>
            <a:fld id="{B61BEF0D-F0BB-DE4B-95CE-6DB70DBA9567}" type="datetimeFigureOut">
              <a:rPr lang="en-US" smtClean="0"/>
              <a:pPr/>
              <a:t>11/30/2021</a:t>
            </a:fld>
            <a:endParaRPr lang="en-US" dirty="0"/>
          </a:p>
        </p:txBody>
      </p:sp>
      <p:sp>
        <p:nvSpPr>
          <p:cNvPr id="5" name="Footer Placeholder 4">
            <a:extLst>
              <a:ext uri="{FF2B5EF4-FFF2-40B4-BE49-F238E27FC236}">
                <a16:creationId xmlns:a16="http://schemas.microsoft.com/office/drawing/2014/main" id="{C50622FE-7110-4BC0-A52E-A5FAB0D1321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174E5C-3334-4CCF-B28D-7BC097E1D51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3104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3150-DE72-4A10-8011-D51EED84A26E}"/>
              </a:ext>
            </a:extLst>
          </p:cNvPr>
          <p:cNvSpPr>
            <a:spLocks noGrp="1"/>
          </p:cNvSpPr>
          <p:nvPr>
            <p:ph type="title"/>
          </p:nvPr>
        </p:nvSpPr>
        <p:spPr>
          <a:solidFill>
            <a:schemeClr val="tx2">
              <a:lumMod val="75000"/>
            </a:schemeClr>
          </a:solidFill>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E83B7DB-C66F-407A-B6DB-1FE671D3C8E2}"/>
              </a:ext>
            </a:extLst>
          </p:cNvPr>
          <p:cNvSpPr>
            <a:spLocks noGrp="1"/>
          </p:cNvSpPr>
          <p:nvPr>
            <p:ph idx="1"/>
          </p:nvPr>
        </p:nvSpPr>
        <p:spPr>
          <a:xfrm>
            <a:off x="838199" y="1823800"/>
            <a:ext cx="10515600" cy="4351338"/>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99891C-7291-4F93-8B0C-6904F960FA0B}"/>
              </a:ext>
            </a:extLst>
          </p:cNvPr>
          <p:cNvSpPr>
            <a:spLocks noGrp="1"/>
          </p:cNvSpPr>
          <p:nvPr>
            <p:ph type="dt" sz="half" idx="10"/>
          </p:nvPr>
        </p:nvSpPr>
        <p:spPr/>
        <p:txBody>
          <a:bodyPr/>
          <a:lstStyle/>
          <a:p>
            <a:fld id="{B61BEF0D-F0BB-DE4B-95CE-6DB70DBA9567}" type="datetimeFigureOut">
              <a:rPr lang="en-US" smtClean="0"/>
              <a:pPr/>
              <a:t>11/30/2021</a:t>
            </a:fld>
            <a:endParaRPr lang="en-US"/>
          </a:p>
        </p:txBody>
      </p:sp>
      <p:sp>
        <p:nvSpPr>
          <p:cNvPr id="5" name="Footer Placeholder 4">
            <a:extLst>
              <a:ext uri="{FF2B5EF4-FFF2-40B4-BE49-F238E27FC236}">
                <a16:creationId xmlns:a16="http://schemas.microsoft.com/office/drawing/2014/main" id="{9C5EE3D9-F118-4C07-88EA-C6BD49431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254208-4641-4440-A410-6E9D93209364}"/>
              </a:ext>
            </a:extLst>
          </p:cNvPr>
          <p:cNvSpPr>
            <a:spLocks noGrp="1"/>
          </p:cNvSpPr>
          <p:nvPr>
            <p:ph type="sldNum" sz="quarter" idx="12"/>
          </p:nvPr>
        </p:nvSpPr>
        <p:spPr/>
        <p:txBody>
          <a:bodyPr/>
          <a:lstStyle/>
          <a:p>
            <a:fld id="{D57F1E4F-1CFF-5643-939E-217C01CDF565}" type="slidenum">
              <a:rPr lang="en-US" smtClean="0"/>
              <a:pPr/>
              <a:t>‹#›</a:t>
            </a:fld>
            <a:endParaRPr lang="en-US"/>
          </a:p>
        </p:txBody>
      </p:sp>
      <p:sp>
        <p:nvSpPr>
          <p:cNvPr id="8" name="Wave 7">
            <a:extLst>
              <a:ext uri="{FF2B5EF4-FFF2-40B4-BE49-F238E27FC236}">
                <a16:creationId xmlns:a16="http://schemas.microsoft.com/office/drawing/2014/main" id="{3864FAC7-C4BF-4F64-8FDA-7746D2FA564D}"/>
              </a:ext>
            </a:extLst>
          </p:cNvPr>
          <p:cNvSpPr/>
          <p:nvPr userDrawn="1"/>
        </p:nvSpPr>
        <p:spPr>
          <a:xfrm>
            <a:off x="-136358" y="5329262"/>
            <a:ext cx="12464715" cy="4765234"/>
          </a:xfrm>
          <a:prstGeom prst="wave">
            <a:avLst/>
          </a:prstGeom>
          <a:solidFill>
            <a:schemeClr val="tx2">
              <a:lumMod val="40000"/>
              <a:lumOff val="60000"/>
            </a:schemeClr>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AFBC7187-C628-4BD0-A1F4-C1F13EF5DDEF}"/>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25475834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BC5B-8CA9-48DA-B23D-D5D3AA5EB2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B1239F-AB50-457D-994D-9F3977239E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F28DF9-44C7-48B4-9A59-B081F1884D27}"/>
              </a:ext>
            </a:extLst>
          </p:cNvPr>
          <p:cNvSpPr>
            <a:spLocks noGrp="1"/>
          </p:cNvSpPr>
          <p:nvPr>
            <p:ph type="dt" sz="half" idx="10"/>
          </p:nvPr>
        </p:nvSpPr>
        <p:spPr/>
        <p:txBody>
          <a:bodyPr/>
          <a:lstStyle/>
          <a:p>
            <a:fld id="{B61BEF0D-F0BB-DE4B-95CE-6DB70DBA9567}" type="datetimeFigureOut">
              <a:rPr lang="en-US" smtClean="0"/>
              <a:pPr/>
              <a:t>11/30/2021</a:t>
            </a:fld>
            <a:endParaRPr lang="en-US"/>
          </a:p>
        </p:txBody>
      </p:sp>
      <p:sp>
        <p:nvSpPr>
          <p:cNvPr id="5" name="Footer Placeholder 4">
            <a:extLst>
              <a:ext uri="{FF2B5EF4-FFF2-40B4-BE49-F238E27FC236}">
                <a16:creationId xmlns:a16="http://schemas.microsoft.com/office/drawing/2014/main" id="{0DAC6556-E335-4586-B50C-C6B1D4DA09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6C7A72-2B94-4836-81D4-B163D9C52891}"/>
              </a:ext>
            </a:extLst>
          </p:cNvPr>
          <p:cNvSpPr>
            <a:spLocks noGrp="1"/>
          </p:cNvSpPr>
          <p:nvPr>
            <p:ph type="sldNum" sz="quarter" idx="12"/>
          </p:nvPr>
        </p:nvSpPr>
        <p:spPr/>
        <p:txBody>
          <a:bodyPr/>
          <a:lstStyle/>
          <a:p>
            <a:fld id="{D57F1E4F-1CFF-5643-939E-217C01CDF565}" type="slidenum">
              <a:rPr lang="en-US" smtClean="0"/>
              <a:pPr/>
              <a:t>‹#›</a:t>
            </a:fld>
            <a:endParaRPr lang="en-US"/>
          </a:p>
        </p:txBody>
      </p:sp>
      <p:sp>
        <p:nvSpPr>
          <p:cNvPr id="8" name="Wave 7">
            <a:extLst>
              <a:ext uri="{FF2B5EF4-FFF2-40B4-BE49-F238E27FC236}">
                <a16:creationId xmlns:a16="http://schemas.microsoft.com/office/drawing/2014/main" id="{05EDDE59-2DFA-4CB2-8212-53AF25EA97CA}"/>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FA2FCC08-2CB9-40F5-A016-B3F5F3959906}"/>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2399451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7D2EF-E43F-4259-B9AC-635D487F05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E9F763-A405-4EF7-A49F-AA2E231E98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C9DA43-42E1-45A2-B9A8-9563C98B58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7DE73A-8C2C-4328-B123-ACD0E065F4B5}"/>
              </a:ext>
            </a:extLst>
          </p:cNvPr>
          <p:cNvSpPr>
            <a:spLocks noGrp="1"/>
          </p:cNvSpPr>
          <p:nvPr>
            <p:ph type="dt" sz="half" idx="10"/>
          </p:nvPr>
        </p:nvSpPr>
        <p:spPr/>
        <p:txBody>
          <a:bodyPr/>
          <a:lstStyle/>
          <a:p>
            <a:fld id="{B61BEF0D-F0BB-DE4B-95CE-6DB70DBA9567}" type="datetimeFigureOut">
              <a:rPr lang="en-US" smtClean="0"/>
              <a:pPr/>
              <a:t>11/30/2021</a:t>
            </a:fld>
            <a:endParaRPr lang="en-US"/>
          </a:p>
        </p:txBody>
      </p:sp>
      <p:sp>
        <p:nvSpPr>
          <p:cNvPr id="6" name="Footer Placeholder 5">
            <a:extLst>
              <a:ext uri="{FF2B5EF4-FFF2-40B4-BE49-F238E27FC236}">
                <a16:creationId xmlns:a16="http://schemas.microsoft.com/office/drawing/2014/main" id="{1D0DFB9C-9B2F-47C0-84B2-7B85E9B4D7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A6722F-300F-401D-AD6B-0C944EFF4232}"/>
              </a:ext>
            </a:extLst>
          </p:cNvPr>
          <p:cNvSpPr>
            <a:spLocks noGrp="1"/>
          </p:cNvSpPr>
          <p:nvPr>
            <p:ph type="sldNum" sz="quarter" idx="12"/>
          </p:nvPr>
        </p:nvSpPr>
        <p:spPr/>
        <p:txBody>
          <a:bodyPr/>
          <a:lstStyle/>
          <a:p>
            <a:fld id="{D57F1E4F-1CFF-5643-939E-217C01CDF565}" type="slidenum">
              <a:rPr lang="en-US" smtClean="0"/>
              <a:pPr/>
              <a:t>‹#›</a:t>
            </a:fld>
            <a:endParaRPr lang="en-US"/>
          </a:p>
        </p:txBody>
      </p:sp>
      <p:sp>
        <p:nvSpPr>
          <p:cNvPr id="10" name="Wave 9">
            <a:extLst>
              <a:ext uri="{FF2B5EF4-FFF2-40B4-BE49-F238E27FC236}">
                <a16:creationId xmlns:a16="http://schemas.microsoft.com/office/drawing/2014/main" id="{8E9D1CCE-C048-466F-87F3-E77E9BAF2910}"/>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11" name="Picture 10">
            <a:extLst>
              <a:ext uri="{FF2B5EF4-FFF2-40B4-BE49-F238E27FC236}">
                <a16:creationId xmlns:a16="http://schemas.microsoft.com/office/drawing/2014/main" id="{E36B159E-04BB-4886-B35B-593F4B1D1EDE}"/>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134961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1148-38C4-4618-B7CD-F98A845379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A30B41-C640-457A-84FE-A04A186F59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2FCA36-B5E5-430F-991B-5842999D52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A79D4C-39F9-4194-A20B-55459EA59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780464-CB80-4BC8-935A-08F6B2F4CB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A7D707-0351-4A64-932C-B37F202B9549}"/>
              </a:ext>
            </a:extLst>
          </p:cNvPr>
          <p:cNvSpPr>
            <a:spLocks noGrp="1"/>
          </p:cNvSpPr>
          <p:nvPr>
            <p:ph type="dt" sz="half" idx="10"/>
          </p:nvPr>
        </p:nvSpPr>
        <p:spPr/>
        <p:txBody>
          <a:bodyPr/>
          <a:lstStyle/>
          <a:p>
            <a:fld id="{B61BEF0D-F0BB-DE4B-95CE-6DB70DBA9567}" type="datetimeFigureOut">
              <a:rPr lang="en-US" smtClean="0"/>
              <a:pPr/>
              <a:t>11/30/2021</a:t>
            </a:fld>
            <a:endParaRPr lang="en-US"/>
          </a:p>
        </p:txBody>
      </p:sp>
      <p:sp>
        <p:nvSpPr>
          <p:cNvPr id="8" name="Footer Placeholder 7">
            <a:extLst>
              <a:ext uri="{FF2B5EF4-FFF2-40B4-BE49-F238E27FC236}">
                <a16:creationId xmlns:a16="http://schemas.microsoft.com/office/drawing/2014/main" id="{82AB6B5D-5CD1-47FE-8845-5B277FC31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91E486-6ACE-4EB9-9000-F447E215ABAE}"/>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13184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A9B8-78AD-4E6E-AFA8-39D3248595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0D83FD-6C61-434B-960F-97AAF1C2B470}"/>
              </a:ext>
            </a:extLst>
          </p:cNvPr>
          <p:cNvSpPr>
            <a:spLocks noGrp="1"/>
          </p:cNvSpPr>
          <p:nvPr>
            <p:ph type="dt" sz="half" idx="10"/>
          </p:nvPr>
        </p:nvSpPr>
        <p:spPr/>
        <p:txBody>
          <a:bodyPr/>
          <a:lstStyle/>
          <a:p>
            <a:fld id="{B61BEF0D-F0BB-DE4B-95CE-6DB70DBA9567}" type="datetimeFigureOut">
              <a:rPr lang="en-US" smtClean="0"/>
              <a:pPr/>
              <a:t>11/30/2021</a:t>
            </a:fld>
            <a:endParaRPr lang="en-US"/>
          </a:p>
        </p:txBody>
      </p:sp>
      <p:sp>
        <p:nvSpPr>
          <p:cNvPr id="4" name="Footer Placeholder 3">
            <a:extLst>
              <a:ext uri="{FF2B5EF4-FFF2-40B4-BE49-F238E27FC236}">
                <a16:creationId xmlns:a16="http://schemas.microsoft.com/office/drawing/2014/main" id="{F8BC5C04-5096-4334-84F0-1A2CE3F1D0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598C64-AA9C-46A9-B5DA-78533311DD6F}"/>
              </a:ext>
            </a:extLst>
          </p:cNvPr>
          <p:cNvSpPr>
            <a:spLocks noGrp="1"/>
          </p:cNvSpPr>
          <p:nvPr>
            <p:ph type="sldNum" sz="quarter" idx="12"/>
          </p:nvPr>
        </p:nvSpPr>
        <p:spPr/>
        <p:txBody>
          <a:bodyPr/>
          <a:lstStyle/>
          <a:p>
            <a:fld id="{D57F1E4F-1CFF-5643-939E-217C01CDF565}" type="slidenum">
              <a:rPr lang="en-US" smtClean="0"/>
              <a:pPr/>
              <a:t>‹#›</a:t>
            </a:fld>
            <a:endParaRPr lang="en-US"/>
          </a:p>
        </p:txBody>
      </p:sp>
      <p:sp>
        <p:nvSpPr>
          <p:cNvPr id="8" name="Wave 7">
            <a:extLst>
              <a:ext uri="{FF2B5EF4-FFF2-40B4-BE49-F238E27FC236}">
                <a16:creationId xmlns:a16="http://schemas.microsoft.com/office/drawing/2014/main" id="{08668E2E-164F-4089-8582-ABBD242EBB35}"/>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F4BCA951-06B4-41CC-B314-6BEA3FF7C092}"/>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
        <p:nvSpPr>
          <p:cNvPr id="10" name="Content Placeholder 2">
            <a:extLst>
              <a:ext uri="{FF2B5EF4-FFF2-40B4-BE49-F238E27FC236}">
                <a16:creationId xmlns:a16="http://schemas.microsoft.com/office/drawing/2014/main" id="{3BE93B82-40A6-404F-966C-6DAE8CFC2D95}"/>
              </a:ext>
            </a:extLst>
          </p:cNvPr>
          <p:cNvSpPr>
            <a:spLocks noGrp="1"/>
          </p:cNvSpPr>
          <p:nvPr>
            <p:ph idx="1"/>
          </p:nvPr>
        </p:nvSpPr>
        <p:spPr>
          <a:xfrm>
            <a:off x="838199" y="1823800"/>
            <a:ext cx="10515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1082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A9B8-78AD-4E6E-AFA8-39D3248595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0D83FD-6C61-434B-960F-97AAF1C2B470}"/>
              </a:ext>
            </a:extLst>
          </p:cNvPr>
          <p:cNvSpPr>
            <a:spLocks noGrp="1"/>
          </p:cNvSpPr>
          <p:nvPr>
            <p:ph type="dt" sz="half" idx="10"/>
          </p:nvPr>
        </p:nvSpPr>
        <p:spPr/>
        <p:txBody>
          <a:bodyPr/>
          <a:lstStyle/>
          <a:p>
            <a:fld id="{B61BEF0D-F0BB-DE4B-95CE-6DB70DBA9567}" type="datetimeFigureOut">
              <a:rPr lang="en-US" smtClean="0"/>
              <a:pPr/>
              <a:t>11/30/2021</a:t>
            </a:fld>
            <a:endParaRPr lang="en-US"/>
          </a:p>
        </p:txBody>
      </p:sp>
      <p:sp>
        <p:nvSpPr>
          <p:cNvPr id="4" name="Footer Placeholder 3">
            <a:extLst>
              <a:ext uri="{FF2B5EF4-FFF2-40B4-BE49-F238E27FC236}">
                <a16:creationId xmlns:a16="http://schemas.microsoft.com/office/drawing/2014/main" id="{F8BC5C04-5096-4334-84F0-1A2CE3F1D0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598C64-AA9C-46A9-B5DA-78533311DD6F}"/>
              </a:ext>
            </a:extLst>
          </p:cNvPr>
          <p:cNvSpPr>
            <a:spLocks noGrp="1"/>
          </p:cNvSpPr>
          <p:nvPr>
            <p:ph type="sldNum" sz="quarter" idx="12"/>
          </p:nvPr>
        </p:nvSpPr>
        <p:spPr/>
        <p:txBody>
          <a:bodyPr/>
          <a:lstStyle/>
          <a:p>
            <a:fld id="{D57F1E4F-1CFF-5643-939E-217C01CDF565}" type="slidenum">
              <a:rPr lang="en-US" smtClean="0"/>
              <a:pPr/>
              <a:t>‹#›</a:t>
            </a:fld>
            <a:endParaRPr lang="en-US"/>
          </a:p>
        </p:txBody>
      </p:sp>
      <p:sp>
        <p:nvSpPr>
          <p:cNvPr id="8" name="Wave 7">
            <a:extLst>
              <a:ext uri="{FF2B5EF4-FFF2-40B4-BE49-F238E27FC236}">
                <a16:creationId xmlns:a16="http://schemas.microsoft.com/office/drawing/2014/main" id="{08668E2E-164F-4089-8582-ABBD242EBB35}"/>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F4BCA951-06B4-41CC-B314-6BEA3FF7C092}"/>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205511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1F307-9051-4F03-8B50-344D72A57A39}"/>
              </a:ext>
            </a:extLst>
          </p:cNvPr>
          <p:cNvSpPr>
            <a:spLocks noGrp="1"/>
          </p:cNvSpPr>
          <p:nvPr>
            <p:ph type="dt" sz="half" idx="10"/>
          </p:nvPr>
        </p:nvSpPr>
        <p:spPr/>
        <p:txBody>
          <a:bodyPr/>
          <a:lstStyle/>
          <a:p>
            <a:fld id="{B61BEF0D-F0BB-DE4B-95CE-6DB70DBA9567}" type="datetimeFigureOut">
              <a:rPr lang="en-US" smtClean="0"/>
              <a:pPr/>
              <a:t>11/30/2021</a:t>
            </a:fld>
            <a:endParaRPr lang="en-US"/>
          </a:p>
        </p:txBody>
      </p:sp>
      <p:sp>
        <p:nvSpPr>
          <p:cNvPr id="3" name="Footer Placeholder 2">
            <a:extLst>
              <a:ext uri="{FF2B5EF4-FFF2-40B4-BE49-F238E27FC236}">
                <a16:creationId xmlns:a16="http://schemas.microsoft.com/office/drawing/2014/main" id="{AFE9EA65-E996-4A42-A89D-47870C0968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55B34D-E7F8-4517-99F1-17965E8721F6}"/>
              </a:ext>
            </a:extLst>
          </p:cNvPr>
          <p:cNvSpPr>
            <a:spLocks noGrp="1"/>
          </p:cNvSpPr>
          <p:nvPr>
            <p:ph type="sldNum" sz="quarter" idx="12"/>
          </p:nvPr>
        </p:nvSpPr>
        <p:spPr/>
        <p:txBody>
          <a:bodyPr/>
          <a:lstStyle/>
          <a:p>
            <a:fld id="{D57F1E4F-1CFF-5643-939E-217C01CDF565}" type="slidenum">
              <a:rPr lang="en-US" smtClean="0"/>
              <a:pPr/>
              <a:t>‹#›</a:t>
            </a:fld>
            <a:endParaRPr lang="en-US"/>
          </a:p>
        </p:txBody>
      </p:sp>
      <p:sp>
        <p:nvSpPr>
          <p:cNvPr id="7" name="Wave 6">
            <a:extLst>
              <a:ext uri="{FF2B5EF4-FFF2-40B4-BE49-F238E27FC236}">
                <a16:creationId xmlns:a16="http://schemas.microsoft.com/office/drawing/2014/main" id="{60DD54C9-7421-4EB2-9739-C327A06036CC}"/>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8" name="Picture 7">
            <a:extLst>
              <a:ext uri="{FF2B5EF4-FFF2-40B4-BE49-F238E27FC236}">
                <a16:creationId xmlns:a16="http://schemas.microsoft.com/office/drawing/2014/main" id="{BA4C64E6-D5CD-4A4A-ACD9-AB8271301453}"/>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4056406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lumMod val="40000"/>
                <a:lumOff val="60000"/>
              </a:schemeClr>
            </a:gs>
            <a:gs pos="50000">
              <a:schemeClr val="bg2">
                <a:lumMod val="60000"/>
                <a:lumOff val="40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C8583D-3704-4EF9-AC40-8ABC556BEC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F34BA7-E8BF-4FFF-8BF7-DAEEC0B0E0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D6FF32-82B8-43B3-8541-4D716178CF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11/30/2021</a:t>
            </a:fld>
            <a:endParaRPr lang="en-US"/>
          </a:p>
        </p:txBody>
      </p:sp>
      <p:sp>
        <p:nvSpPr>
          <p:cNvPr id="5" name="Footer Placeholder 4">
            <a:extLst>
              <a:ext uri="{FF2B5EF4-FFF2-40B4-BE49-F238E27FC236}">
                <a16:creationId xmlns:a16="http://schemas.microsoft.com/office/drawing/2014/main" id="{CDFA1BE1-FB5B-4785-8AD9-E733CE9540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562ACE-2C0C-40CB-A421-3D29907382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4808132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73"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54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lumMod val="40000"/>
                <a:lumOff val="60000"/>
              </a:schemeClr>
            </a:gs>
            <a:gs pos="50000">
              <a:schemeClr val="bg2">
                <a:lumMod val="60000"/>
                <a:lumOff val="40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C8583D-3704-4EF9-AC40-8ABC556BEC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DF34BA7-E8BF-4FFF-8BF7-DAEEC0B0E0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D6FF32-82B8-43B3-8541-4D716178CF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11/30/2021</a:t>
            </a:fld>
            <a:endParaRPr lang="en-US" dirty="0"/>
          </a:p>
        </p:txBody>
      </p:sp>
      <p:sp>
        <p:nvSpPr>
          <p:cNvPr id="5" name="Footer Placeholder 4">
            <a:extLst>
              <a:ext uri="{FF2B5EF4-FFF2-40B4-BE49-F238E27FC236}">
                <a16:creationId xmlns:a16="http://schemas.microsoft.com/office/drawing/2014/main" id="{CDFA1BE1-FB5B-4785-8AD9-E733CE9540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562ACE-2C0C-40CB-A421-3D29907382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6252771"/>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sz="54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hyperlink" Target="http://sbfatherhood.com/"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hyperlink" Target="https://momanddadproject.co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4211D-871B-4EAA-911B-302243E4AFC9}"/>
              </a:ext>
            </a:extLst>
          </p:cNvPr>
          <p:cNvSpPr>
            <a:spLocks noGrp="1"/>
          </p:cNvSpPr>
          <p:nvPr>
            <p:ph type="ctrTitle"/>
          </p:nvPr>
        </p:nvSpPr>
        <p:spPr>
          <a:xfrm>
            <a:off x="4615848" y="1762125"/>
            <a:ext cx="7191643" cy="3333750"/>
          </a:xfrm>
        </p:spPr>
        <p:txBody>
          <a:bodyPr>
            <a:normAutofit/>
          </a:bodyPr>
          <a:lstStyle/>
          <a:p>
            <a:pPr algn="r"/>
            <a:r>
              <a:rPr lang="en-US" sz="4800" dirty="0"/>
              <a:t>How to Support Your Pregnant Family Member </a:t>
            </a:r>
          </a:p>
        </p:txBody>
      </p:sp>
      <p:sp>
        <p:nvSpPr>
          <p:cNvPr id="4" name="Rectangle 3">
            <a:extLst>
              <a:ext uri="{FF2B5EF4-FFF2-40B4-BE49-F238E27FC236}">
                <a16:creationId xmlns:a16="http://schemas.microsoft.com/office/drawing/2014/main" id="{BD962BB1-25FA-46D7-B825-539C848DC7E4}"/>
              </a:ext>
            </a:extLst>
          </p:cNvPr>
          <p:cNvSpPr/>
          <p:nvPr/>
        </p:nvSpPr>
        <p:spPr>
          <a:xfrm>
            <a:off x="8211670" y="5307105"/>
            <a:ext cx="3729318" cy="1167561"/>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Insert Organization Logo</a:t>
            </a:r>
          </a:p>
        </p:txBody>
      </p:sp>
    </p:spTree>
    <p:extLst>
      <p:ext uri="{BB962C8B-B14F-4D97-AF65-F5344CB8AC3E}">
        <p14:creationId xmlns:p14="http://schemas.microsoft.com/office/powerpoint/2010/main" val="4081440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n-US"/>
              <a:t>Think - Pair - Share</a:t>
            </a:r>
          </a:p>
        </p:txBody>
      </p:sp>
      <p:sp>
        <p:nvSpPr>
          <p:cNvPr id="3" name="Content Placeholder 2">
            <a:extLst>
              <a:ext uri="{FF2B5EF4-FFF2-40B4-BE49-F238E27FC236}">
                <a16:creationId xmlns:a16="http://schemas.microsoft.com/office/drawing/2014/main" id="{7343278A-6230-4651-872D-F775E9A738F6}"/>
              </a:ext>
            </a:extLst>
          </p:cNvPr>
          <p:cNvSpPr>
            <a:spLocks noGrp="1"/>
          </p:cNvSpPr>
          <p:nvPr>
            <p:ph idx="1"/>
          </p:nvPr>
        </p:nvSpPr>
        <p:spPr>
          <a:xfrm>
            <a:off x="687455" y="1690688"/>
            <a:ext cx="11238655" cy="6188716"/>
          </a:xfrm>
        </p:spPr>
        <p:txBody>
          <a:bodyPr>
            <a:normAutofit/>
          </a:bodyPr>
          <a:lstStyle/>
          <a:p>
            <a:pPr marL="0" indent="0" algn="ctr">
              <a:buNone/>
            </a:pPr>
            <a:endParaRPr lang="en-US" sz="2400" b="1" dirty="0"/>
          </a:p>
          <a:p>
            <a:pPr marL="0" indent="0" algn="ctr">
              <a:lnSpc>
                <a:spcPct val="100000"/>
              </a:lnSpc>
              <a:spcAft>
                <a:spcPts val="1200"/>
              </a:spcAft>
              <a:buNone/>
            </a:pPr>
            <a:r>
              <a:rPr lang="en-US" b="1" dirty="0"/>
              <a:t>What type of support do you feel the most prepared to provide to your pregnant family member? </a:t>
            </a:r>
          </a:p>
        </p:txBody>
      </p:sp>
    </p:spTree>
    <p:extLst>
      <p:ext uri="{BB962C8B-B14F-4D97-AF65-F5344CB8AC3E}">
        <p14:creationId xmlns:p14="http://schemas.microsoft.com/office/powerpoint/2010/main" val="2237157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n-US"/>
              <a:t>Group Discussion</a:t>
            </a:r>
          </a:p>
        </p:txBody>
      </p:sp>
      <p:sp>
        <p:nvSpPr>
          <p:cNvPr id="3" name="Content Placeholder 2">
            <a:extLst>
              <a:ext uri="{FF2B5EF4-FFF2-40B4-BE49-F238E27FC236}">
                <a16:creationId xmlns:a16="http://schemas.microsoft.com/office/drawing/2014/main" id="{7343278A-6230-4651-872D-F775E9A738F6}"/>
              </a:ext>
            </a:extLst>
          </p:cNvPr>
          <p:cNvSpPr>
            <a:spLocks noGrp="1"/>
          </p:cNvSpPr>
          <p:nvPr>
            <p:ph idx="1"/>
          </p:nvPr>
        </p:nvSpPr>
        <p:spPr>
          <a:xfrm>
            <a:off x="1900946" y="1786040"/>
            <a:ext cx="9258300" cy="4351338"/>
          </a:xfrm>
        </p:spPr>
        <p:txBody>
          <a:bodyPr/>
          <a:lstStyle/>
          <a:p>
            <a:pPr marL="0" indent="0" algn="ctr">
              <a:buNone/>
            </a:pPr>
            <a:endParaRPr lang="en-US" b="1" dirty="0"/>
          </a:p>
          <a:p>
            <a:pPr marL="0" indent="0" algn="ctr">
              <a:buNone/>
            </a:pPr>
            <a:r>
              <a:rPr lang="en-US" b="1" dirty="0"/>
              <a:t>What are some of the ways that folks intend to provide support to their pregnant family members?</a:t>
            </a:r>
            <a:endParaRPr lang="en-US" dirty="0"/>
          </a:p>
        </p:txBody>
      </p:sp>
    </p:spTree>
    <p:extLst>
      <p:ext uri="{BB962C8B-B14F-4D97-AF65-F5344CB8AC3E}">
        <p14:creationId xmlns:p14="http://schemas.microsoft.com/office/powerpoint/2010/main" val="1964090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n-US"/>
              <a:t>Personal Reflection</a:t>
            </a:r>
          </a:p>
        </p:txBody>
      </p:sp>
      <p:sp>
        <p:nvSpPr>
          <p:cNvPr id="3" name="Content Placeholder 2">
            <a:extLst>
              <a:ext uri="{FF2B5EF4-FFF2-40B4-BE49-F238E27FC236}">
                <a16:creationId xmlns:a16="http://schemas.microsoft.com/office/drawing/2014/main" id="{7343278A-6230-4651-872D-F775E9A738F6}"/>
              </a:ext>
            </a:extLst>
          </p:cNvPr>
          <p:cNvSpPr>
            <a:spLocks noGrp="1"/>
          </p:cNvSpPr>
          <p:nvPr>
            <p:ph idx="1"/>
          </p:nvPr>
        </p:nvSpPr>
        <p:spPr>
          <a:xfrm>
            <a:off x="838200" y="1734494"/>
            <a:ext cx="10515600" cy="2214654"/>
          </a:xfrm>
        </p:spPr>
        <p:txBody>
          <a:bodyPr/>
          <a:lstStyle/>
          <a:p>
            <a:pPr marL="0" indent="0" algn="ctr">
              <a:buNone/>
            </a:pPr>
            <a:endParaRPr lang="en-US" b="1" dirty="0"/>
          </a:p>
          <a:p>
            <a:pPr marL="0" indent="0" algn="ctr">
              <a:lnSpc>
                <a:spcPct val="100000"/>
              </a:lnSpc>
              <a:spcAft>
                <a:spcPts val="1200"/>
              </a:spcAft>
              <a:buNone/>
            </a:pPr>
            <a:r>
              <a:rPr lang="en-US" b="1" dirty="0"/>
              <a:t>What is one thing you can do today to support your pregnant family member?</a:t>
            </a:r>
          </a:p>
        </p:txBody>
      </p:sp>
    </p:spTree>
    <p:extLst>
      <p:ext uri="{BB962C8B-B14F-4D97-AF65-F5344CB8AC3E}">
        <p14:creationId xmlns:p14="http://schemas.microsoft.com/office/powerpoint/2010/main" val="2307003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5E565-8F80-441C-8DF9-E7C268597332}"/>
              </a:ext>
            </a:extLst>
          </p:cNvPr>
          <p:cNvSpPr>
            <a:spLocks noGrp="1"/>
          </p:cNvSpPr>
          <p:nvPr>
            <p:ph type="title"/>
          </p:nvPr>
        </p:nvSpPr>
        <p:spPr/>
        <p:txBody>
          <a:bodyPr/>
          <a:lstStyle/>
          <a:p>
            <a:r>
              <a:rPr lang="en-US" dirty="0"/>
              <a:t>Questions?</a:t>
            </a:r>
          </a:p>
        </p:txBody>
      </p:sp>
      <p:sp>
        <p:nvSpPr>
          <p:cNvPr id="5" name="Text Placeholder 4">
            <a:extLst>
              <a:ext uri="{FF2B5EF4-FFF2-40B4-BE49-F238E27FC236}">
                <a16:creationId xmlns:a16="http://schemas.microsoft.com/office/drawing/2014/main" id="{D1C66E0D-7762-431B-AF39-FB6FA7C40A77}"/>
              </a:ext>
            </a:extLst>
          </p:cNvPr>
          <p:cNvSpPr>
            <a:spLocks noGrp="1"/>
          </p:cNvSpPr>
          <p:nvPr>
            <p:ph type="body" idx="1"/>
          </p:nvPr>
        </p:nvSpPr>
        <p:spPr/>
        <p:txBody>
          <a:bodyPr/>
          <a:lstStyle/>
          <a:p>
            <a:endParaRPr lang="en-US" dirty="0"/>
          </a:p>
        </p:txBody>
      </p:sp>
      <p:sp>
        <p:nvSpPr>
          <p:cNvPr id="6" name="Title 3">
            <a:extLst>
              <a:ext uri="{FF2B5EF4-FFF2-40B4-BE49-F238E27FC236}">
                <a16:creationId xmlns:a16="http://schemas.microsoft.com/office/drawing/2014/main" id="{F0B49E81-9374-4A3A-9908-C266BE291E03}"/>
              </a:ext>
            </a:extLst>
          </p:cNvPr>
          <p:cNvSpPr txBox="1">
            <a:spLocks/>
          </p:cNvSpPr>
          <p:nvPr/>
        </p:nvSpPr>
        <p:spPr>
          <a:xfrm>
            <a:off x="831850" y="795338"/>
            <a:ext cx="10909576" cy="181244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Franklin Gothic Demi" panose="020B0703020102020204" pitchFamily="34" charset="0"/>
                <a:ea typeface="+mj-ea"/>
                <a:cs typeface="+mj-cs"/>
              </a:rPr>
              <a:t>Supporting Your Pregnant Family Member</a:t>
            </a:r>
          </a:p>
        </p:txBody>
      </p:sp>
    </p:spTree>
    <p:extLst>
      <p:ext uri="{BB962C8B-B14F-4D97-AF65-F5344CB8AC3E}">
        <p14:creationId xmlns:p14="http://schemas.microsoft.com/office/powerpoint/2010/main" val="2624930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EB2BC-7D22-415A-AFD8-6CD4E8F0E14C}"/>
              </a:ext>
            </a:extLst>
          </p:cNvPr>
          <p:cNvSpPr>
            <a:spLocks noGrp="1"/>
          </p:cNvSpPr>
          <p:nvPr>
            <p:ph type="ctrTitle"/>
          </p:nvPr>
        </p:nvSpPr>
        <p:spPr>
          <a:xfrm>
            <a:off x="7519511" y="1115933"/>
            <a:ext cx="4299284" cy="3671628"/>
          </a:xfrm>
        </p:spPr>
        <p:txBody>
          <a:bodyPr/>
          <a:lstStyle/>
          <a:p>
            <a:pPr algn="ctr"/>
            <a:r>
              <a:rPr lang="en-US" dirty="0"/>
              <a:t>Thank you!</a:t>
            </a:r>
          </a:p>
        </p:txBody>
      </p:sp>
      <p:sp>
        <p:nvSpPr>
          <p:cNvPr id="6" name="Subtitle 2">
            <a:extLst>
              <a:ext uri="{FF2B5EF4-FFF2-40B4-BE49-F238E27FC236}">
                <a16:creationId xmlns:a16="http://schemas.microsoft.com/office/drawing/2014/main" id="{45E74F11-EC5C-46C5-80ED-242AEE688D70}"/>
              </a:ext>
            </a:extLst>
          </p:cNvPr>
          <p:cNvSpPr txBox="1">
            <a:spLocks/>
          </p:cNvSpPr>
          <p:nvPr/>
        </p:nvSpPr>
        <p:spPr>
          <a:xfrm>
            <a:off x="6828818" y="5022187"/>
            <a:ext cx="5680671"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solidFill>
                  <a:schemeClr val="accent4">
                    <a:lumMod val="75000"/>
                  </a:schemeClr>
                </a:solidFill>
              </a:rPr>
              <a:t>Published in 2021. For additional information    about the MHN, please visit our website at: </a:t>
            </a:r>
          </a:p>
          <a:p>
            <a:r>
              <a:rPr lang="en-US" sz="2000" b="1" dirty="0">
                <a:solidFill>
                  <a:schemeClr val="accent4">
                    <a:lumMod val="50000"/>
                  </a:schemeClr>
                </a:solidFill>
              </a:rPr>
              <a:t>https://www.maternalhealthnetworksb.com</a:t>
            </a:r>
          </a:p>
          <a:p>
            <a:pPr algn="l"/>
            <a:endParaRPr lang="en-US" sz="2800" b="1" dirty="0">
              <a:solidFill>
                <a:schemeClr val="bg2">
                  <a:lumMod val="60000"/>
                  <a:lumOff val="40000"/>
                </a:schemeClr>
              </a:solidFill>
            </a:endParaRPr>
          </a:p>
        </p:txBody>
      </p:sp>
    </p:spTree>
    <p:extLst>
      <p:ext uri="{BB962C8B-B14F-4D97-AF65-F5344CB8AC3E}">
        <p14:creationId xmlns:p14="http://schemas.microsoft.com/office/powerpoint/2010/main" val="1339989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F9CF8-7A90-4C5F-901E-37DCD641F70D}"/>
              </a:ext>
            </a:extLst>
          </p:cNvPr>
          <p:cNvSpPr>
            <a:spLocks noGrp="1"/>
          </p:cNvSpPr>
          <p:nvPr>
            <p:ph type="title"/>
          </p:nvPr>
        </p:nvSpPr>
        <p:spPr/>
        <p:txBody>
          <a:bodyPr/>
          <a:lstStyle/>
          <a:p>
            <a:r>
              <a:rPr lang="en-US"/>
              <a:t>Welcome</a:t>
            </a:r>
          </a:p>
        </p:txBody>
      </p:sp>
      <p:sp>
        <p:nvSpPr>
          <p:cNvPr id="3" name="Content Placeholder 2">
            <a:extLst>
              <a:ext uri="{FF2B5EF4-FFF2-40B4-BE49-F238E27FC236}">
                <a16:creationId xmlns:a16="http://schemas.microsoft.com/office/drawing/2014/main" id="{3009413C-6FB2-4B05-B0F3-2D827D903DD3}"/>
              </a:ext>
            </a:extLst>
          </p:cNvPr>
          <p:cNvSpPr>
            <a:spLocks noGrp="1"/>
          </p:cNvSpPr>
          <p:nvPr>
            <p:ph idx="1"/>
          </p:nvPr>
        </p:nvSpPr>
        <p:spPr/>
        <p:txBody>
          <a:bodyPr/>
          <a:lstStyle/>
          <a:p>
            <a:pPr marL="0" indent="0">
              <a:buNone/>
            </a:pPr>
            <a:r>
              <a:rPr lang="en-US"/>
              <a:t>Insert Presenter’s Name</a:t>
            </a:r>
          </a:p>
          <a:p>
            <a:pPr marL="0" indent="0">
              <a:buNone/>
            </a:pPr>
            <a:r>
              <a:rPr lang="en-US"/>
              <a:t>Insert Organization</a:t>
            </a:r>
          </a:p>
          <a:p>
            <a:pPr marL="0" indent="0">
              <a:buNone/>
            </a:pPr>
            <a:endParaRPr lang="en-US"/>
          </a:p>
        </p:txBody>
      </p:sp>
      <p:sp>
        <p:nvSpPr>
          <p:cNvPr id="4" name="Oval 3">
            <a:extLst>
              <a:ext uri="{FF2B5EF4-FFF2-40B4-BE49-F238E27FC236}">
                <a16:creationId xmlns:a16="http://schemas.microsoft.com/office/drawing/2014/main" id="{B33F94B5-833A-45B8-A3F4-6A216BF076E7}"/>
              </a:ext>
            </a:extLst>
          </p:cNvPr>
          <p:cNvSpPr/>
          <p:nvPr/>
        </p:nvSpPr>
        <p:spPr>
          <a:xfrm>
            <a:off x="7074567" y="962526"/>
            <a:ext cx="4920915" cy="4932947"/>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Insert Photo of Presenter</a:t>
            </a:r>
          </a:p>
        </p:txBody>
      </p:sp>
      <p:sp>
        <p:nvSpPr>
          <p:cNvPr id="5" name="Rectangle 4">
            <a:extLst>
              <a:ext uri="{FF2B5EF4-FFF2-40B4-BE49-F238E27FC236}">
                <a16:creationId xmlns:a16="http://schemas.microsoft.com/office/drawing/2014/main" id="{0031334A-5E73-46D4-9297-FA7CB1F1D559}"/>
              </a:ext>
            </a:extLst>
          </p:cNvPr>
          <p:cNvSpPr/>
          <p:nvPr/>
        </p:nvSpPr>
        <p:spPr>
          <a:xfrm>
            <a:off x="1239255" y="3373827"/>
            <a:ext cx="3408948" cy="1251284"/>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Insert Logo</a:t>
            </a:r>
          </a:p>
        </p:txBody>
      </p:sp>
    </p:spTree>
    <p:extLst>
      <p:ext uri="{BB962C8B-B14F-4D97-AF65-F5344CB8AC3E}">
        <p14:creationId xmlns:p14="http://schemas.microsoft.com/office/powerpoint/2010/main" val="3270854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CF58-5836-4EFA-8556-0883A7500F45}"/>
              </a:ext>
            </a:extLst>
          </p:cNvPr>
          <p:cNvSpPr>
            <a:spLocks noGrp="1"/>
          </p:cNvSpPr>
          <p:nvPr>
            <p:ph type="title"/>
          </p:nvPr>
        </p:nvSpPr>
        <p:spPr/>
        <p:txBody>
          <a:bodyPr>
            <a:normAutofit fontScale="90000"/>
          </a:bodyPr>
          <a:lstStyle/>
          <a:p>
            <a:r>
              <a:rPr lang="en-US" dirty="0"/>
              <a:t>By the end of our time together,     you will…</a:t>
            </a:r>
          </a:p>
        </p:txBody>
      </p:sp>
      <p:sp>
        <p:nvSpPr>
          <p:cNvPr id="3" name="Content Placeholder 2">
            <a:extLst>
              <a:ext uri="{FF2B5EF4-FFF2-40B4-BE49-F238E27FC236}">
                <a16:creationId xmlns:a16="http://schemas.microsoft.com/office/drawing/2014/main" id="{1E1DBC82-D99E-49DD-BCF1-29FE31845A26}"/>
              </a:ext>
            </a:extLst>
          </p:cNvPr>
          <p:cNvSpPr>
            <a:spLocks noGrp="1"/>
          </p:cNvSpPr>
          <p:nvPr>
            <p:ph idx="1"/>
          </p:nvPr>
        </p:nvSpPr>
        <p:spPr>
          <a:xfrm>
            <a:off x="838200" y="2075593"/>
            <a:ext cx="10515600" cy="3100054"/>
          </a:xfrm>
        </p:spPr>
        <p:txBody>
          <a:bodyPr>
            <a:normAutofit fontScale="92500" lnSpcReduction="10000"/>
          </a:bodyPr>
          <a:lstStyle/>
          <a:p>
            <a:pPr>
              <a:lnSpc>
                <a:spcPct val="110000"/>
              </a:lnSpc>
              <a:spcAft>
                <a:spcPts val="1200"/>
              </a:spcAft>
            </a:pPr>
            <a:r>
              <a:rPr lang="en-US" sz="4100" dirty="0"/>
              <a:t>Understand the importance of supporting your pregnant family member</a:t>
            </a:r>
          </a:p>
          <a:p>
            <a:pPr>
              <a:lnSpc>
                <a:spcPct val="110000"/>
              </a:lnSpc>
              <a:spcAft>
                <a:spcPts val="1200"/>
              </a:spcAft>
            </a:pPr>
            <a:r>
              <a:rPr lang="en-US" sz="4100" dirty="0"/>
              <a:t>Have tips for practical support</a:t>
            </a:r>
          </a:p>
          <a:p>
            <a:pPr>
              <a:lnSpc>
                <a:spcPct val="110000"/>
              </a:lnSpc>
              <a:spcAft>
                <a:spcPts val="1200"/>
              </a:spcAft>
            </a:pPr>
            <a:r>
              <a:rPr lang="en-US" sz="4100" dirty="0"/>
              <a:t>Know how to provide emotional support</a:t>
            </a:r>
          </a:p>
        </p:txBody>
      </p:sp>
      <p:sp>
        <p:nvSpPr>
          <p:cNvPr id="5" name="Rectangle 4">
            <a:extLst>
              <a:ext uri="{FF2B5EF4-FFF2-40B4-BE49-F238E27FC236}">
                <a16:creationId xmlns:a16="http://schemas.microsoft.com/office/drawing/2014/main" id="{93C56DE5-401A-4EED-9918-736A3E5C4C18}"/>
              </a:ext>
            </a:extLst>
          </p:cNvPr>
          <p:cNvSpPr/>
          <p:nvPr/>
        </p:nvSpPr>
        <p:spPr>
          <a:xfrm>
            <a:off x="7733897" y="4934910"/>
            <a:ext cx="3408948" cy="1251284"/>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Insert Organizational Logo</a:t>
            </a:r>
          </a:p>
        </p:txBody>
      </p:sp>
    </p:spTree>
    <p:extLst>
      <p:ext uri="{BB962C8B-B14F-4D97-AF65-F5344CB8AC3E}">
        <p14:creationId xmlns:p14="http://schemas.microsoft.com/office/powerpoint/2010/main" val="749262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5E565-8F80-441C-8DF9-E7C268597332}"/>
              </a:ext>
            </a:extLst>
          </p:cNvPr>
          <p:cNvSpPr>
            <a:spLocks noGrp="1"/>
          </p:cNvSpPr>
          <p:nvPr>
            <p:ph type="title"/>
          </p:nvPr>
        </p:nvSpPr>
        <p:spPr>
          <a:xfrm>
            <a:off x="831850" y="3429000"/>
            <a:ext cx="10515600" cy="1133475"/>
          </a:xfrm>
        </p:spPr>
        <p:txBody>
          <a:bodyPr/>
          <a:lstStyle/>
          <a:p>
            <a:r>
              <a:rPr lang="en-US"/>
              <a:t>3 Things You Need to Know</a:t>
            </a:r>
          </a:p>
        </p:txBody>
      </p:sp>
      <p:sp>
        <p:nvSpPr>
          <p:cNvPr id="5" name="Text Placeholder 4">
            <a:extLst>
              <a:ext uri="{FF2B5EF4-FFF2-40B4-BE49-F238E27FC236}">
                <a16:creationId xmlns:a16="http://schemas.microsoft.com/office/drawing/2014/main" id="{D1C66E0D-7762-431B-AF39-FB6FA7C40A77}"/>
              </a:ext>
            </a:extLst>
          </p:cNvPr>
          <p:cNvSpPr>
            <a:spLocks noGrp="1"/>
          </p:cNvSpPr>
          <p:nvPr>
            <p:ph type="body" idx="1"/>
          </p:nvPr>
        </p:nvSpPr>
        <p:spPr>
          <a:xfrm>
            <a:off x="844550" y="4562475"/>
            <a:ext cx="10515600" cy="1500187"/>
          </a:xfrm>
        </p:spPr>
        <p:txBody>
          <a:bodyPr/>
          <a:lstStyle/>
          <a:p>
            <a:r>
              <a:rPr lang="en-US" i="1" dirty="0"/>
              <a:t>Importance of support and tips for practical and emotional support</a:t>
            </a:r>
          </a:p>
        </p:txBody>
      </p:sp>
      <p:sp>
        <p:nvSpPr>
          <p:cNvPr id="6" name="Title 3">
            <a:extLst>
              <a:ext uri="{FF2B5EF4-FFF2-40B4-BE49-F238E27FC236}">
                <a16:creationId xmlns:a16="http://schemas.microsoft.com/office/drawing/2014/main" id="{95DFC9C6-2104-47E9-8D30-E6326F848AED}"/>
              </a:ext>
            </a:extLst>
          </p:cNvPr>
          <p:cNvSpPr txBox="1">
            <a:spLocks/>
          </p:cNvSpPr>
          <p:nvPr/>
        </p:nvSpPr>
        <p:spPr>
          <a:xfrm>
            <a:off x="831850" y="795338"/>
            <a:ext cx="10909576" cy="22857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600" dirty="0">
                <a:solidFill>
                  <a:schemeClr val="tx1"/>
                </a:solidFill>
              </a:rPr>
              <a:t>Supporting Your Pregnant Family Member</a:t>
            </a:r>
          </a:p>
        </p:txBody>
      </p:sp>
    </p:spTree>
    <p:extLst>
      <p:ext uri="{BB962C8B-B14F-4D97-AF65-F5344CB8AC3E}">
        <p14:creationId xmlns:p14="http://schemas.microsoft.com/office/powerpoint/2010/main" val="3823497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CF58-5836-4EFA-8556-0883A7500F45}"/>
              </a:ext>
            </a:extLst>
          </p:cNvPr>
          <p:cNvSpPr>
            <a:spLocks noGrp="1"/>
          </p:cNvSpPr>
          <p:nvPr>
            <p:ph type="title"/>
          </p:nvPr>
        </p:nvSpPr>
        <p:spPr/>
        <p:txBody>
          <a:bodyPr>
            <a:normAutofit/>
          </a:bodyPr>
          <a:lstStyle/>
          <a:p>
            <a:r>
              <a:rPr lang="en-US" dirty="0"/>
              <a:t>Importance of Support</a:t>
            </a:r>
          </a:p>
        </p:txBody>
      </p:sp>
      <p:sp>
        <p:nvSpPr>
          <p:cNvPr id="7" name="Oval 6">
            <a:extLst>
              <a:ext uri="{FF2B5EF4-FFF2-40B4-BE49-F238E27FC236}">
                <a16:creationId xmlns:a16="http://schemas.microsoft.com/office/drawing/2014/main" id="{3EA26F6F-826A-4713-8D0C-8C3F19B0F333}"/>
              </a:ext>
            </a:extLst>
          </p:cNvPr>
          <p:cNvSpPr/>
          <p:nvPr/>
        </p:nvSpPr>
        <p:spPr>
          <a:xfrm>
            <a:off x="7367014" y="1826100"/>
            <a:ext cx="4155101" cy="4112768"/>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Involvement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EE1EC2EA-AB68-4367-96BB-B18F9E73B3F8}"/>
              </a:ext>
            </a:extLst>
          </p:cNvPr>
          <p:cNvSpPr/>
          <p:nvPr/>
        </p:nvSpPr>
        <p:spPr>
          <a:xfrm>
            <a:off x="7719396" y="2738468"/>
            <a:ext cx="3450336" cy="3200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54F72">
                    <a:lumMod val="50000"/>
                  </a:srgbClr>
                </a:solidFill>
                <a:effectLst/>
                <a:uLnTx/>
                <a:uFillTx/>
                <a:latin typeface="Calibri" panose="020F0502020204030204"/>
                <a:ea typeface="+mn-ea"/>
                <a:cs typeface="+mn-cs"/>
              </a:rPr>
              <a:t>Commitment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954F72">
                  <a:lumMod val="5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954F72">
                  <a:lumMod val="5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954F72">
                  <a:lumMod val="5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954F72">
                  <a:lumMod val="5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954F72">
                  <a:lumMod val="50000"/>
                </a:srgbClr>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06FEE88B-B4F0-4B17-B7AA-AF9BF9C9CFD1}"/>
              </a:ext>
            </a:extLst>
          </p:cNvPr>
          <p:cNvSpPr/>
          <p:nvPr/>
        </p:nvSpPr>
        <p:spPr>
          <a:xfrm>
            <a:off x="8343897" y="3836435"/>
            <a:ext cx="2201333" cy="2159000"/>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54F72">
                    <a:lumMod val="50000"/>
                  </a:srgbClr>
                </a:solidFill>
                <a:effectLst/>
                <a:uLnTx/>
                <a:uFillTx/>
                <a:latin typeface="Calibri" panose="020F0502020204030204"/>
                <a:ea typeface="+mn-ea"/>
                <a:cs typeface="+mn-cs"/>
              </a:rPr>
              <a:t>Responsibility</a:t>
            </a:r>
          </a:p>
        </p:txBody>
      </p:sp>
      <p:sp>
        <p:nvSpPr>
          <p:cNvPr id="5" name="TextBox 4">
            <a:extLst>
              <a:ext uri="{FF2B5EF4-FFF2-40B4-BE49-F238E27FC236}">
                <a16:creationId xmlns:a16="http://schemas.microsoft.com/office/drawing/2014/main" id="{46C51915-FD14-44A2-92A2-38000FF2315D}"/>
              </a:ext>
            </a:extLst>
          </p:cNvPr>
          <p:cNvSpPr txBox="1"/>
          <p:nvPr/>
        </p:nvSpPr>
        <p:spPr>
          <a:xfrm>
            <a:off x="745240" y="1886996"/>
            <a:ext cx="6053667"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Ongoing support from fathers and other primary support individuals during pregnancy can increase positive birth outcomes for mom and baby.</a:t>
            </a:r>
          </a:p>
        </p:txBody>
      </p:sp>
      <p:sp>
        <p:nvSpPr>
          <p:cNvPr id="8" name="Arrow: Right 7">
            <a:extLst>
              <a:ext uri="{FF2B5EF4-FFF2-40B4-BE49-F238E27FC236}">
                <a16:creationId xmlns:a16="http://schemas.microsoft.com/office/drawing/2014/main" id="{2068167E-CAD7-41C0-A979-6674D1D0D5E6}"/>
              </a:ext>
            </a:extLst>
          </p:cNvPr>
          <p:cNvSpPr/>
          <p:nvPr/>
        </p:nvSpPr>
        <p:spPr>
          <a:xfrm>
            <a:off x="724667" y="4338668"/>
            <a:ext cx="6621773" cy="948880"/>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4611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CF58-5836-4EFA-8556-0883A7500F45}"/>
              </a:ext>
            </a:extLst>
          </p:cNvPr>
          <p:cNvSpPr>
            <a:spLocks noGrp="1"/>
          </p:cNvSpPr>
          <p:nvPr>
            <p:ph type="title"/>
          </p:nvPr>
        </p:nvSpPr>
        <p:spPr>
          <a:xfrm>
            <a:off x="482007" y="365125"/>
            <a:ext cx="10871793" cy="1325563"/>
          </a:xfrm>
        </p:spPr>
        <p:txBody>
          <a:bodyPr>
            <a:normAutofit/>
          </a:bodyPr>
          <a:lstStyle/>
          <a:p>
            <a:r>
              <a:rPr lang="en-US" dirty="0"/>
              <a:t>Providing Practical Support</a:t>
            </a:r>
          </a:p>
        </p:txBody>
      </p:sp>
      <p:sp>
        <p:nvSpPr>
          <p:cNvPr id="3" name="Content Placeholder 2">
            <a:extLst>
              <a:ext uri="{FF2B5EF4-FFF2-40B4-BE49-F238E27FC236}">
                <a16:creationId xmlns:a16="http://schemas.microsoft.com/office/drawing/2014/main" id="{1E1DBC82-D99E-49DD-BCF1-29FE31845A26}"/>
              </a:ext>
            </a:extLst>
          </p:cNvPr>
          <p:cNvSpPr>
            <a:spLocks noGrp="1"/>
          </p:cNvSpPr>
          <p:nvPr>
            <p:ph idx="1"/>
          </p:nvPr>
        </p:nvSpPr>
        <p:spPr>
          <a:xfrm>
            <a:off x="482007" y="1744376"/>
            <a:ext cx="3454399" cy="3369243"/>
          </a:xfrm>
          <a:solidFill>
            <a:srgbClr val="F6EEF2"/>
          </a:solidFill>
        </p:spPr>
        <p:txBody>
          <a:bodyPr>
            <a:normAutofit/>
          </a:bodyPr>
          <a:lstStyle/>
          <a:p>
            <a:pPr marL="0" indent="0" algn="ctr">
              <a:lnSpc>
                <a:spcPct val="110000"/>
              </a:lnSpc>
              <a:spcAft>
                <a:spcPts val="1200"/>
              </a:spcAft>
              <a:buNone/>
            </a:pPr>
            <a:r>
              <a:rPr lang="en-US" sz="2800" b="1" dirty="0"/>
              <a:t>Attend appointments and write down questions</a:t>
            </a:r>
          </a:p>
        </p:txBody>
      </p:sp>
      <p:pic>
        <p:nvPicPr>
          <p:cNvPr id="22" name="Picture 21">
            <a:extLst>
              <a:ext uri="{FF2B5EF4-FFF2-40B4-BE49-F238E27FC236}">
                <a16:creationId xmlns:a16="http://schemas.microsoft.com/office/drawing/2014/main" id="{2E12BEF8-2392-44FF-9526-55EF63B06CF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385602" y="3348925"/>
            <a:ext cx="1647208" cy="1574537"/>
          </a:xfrm>
          <a:prstGeom prst="rect">
            <a:avLst/>
          </a:prstGeom>
          <a:noFill/>
        </p:spPr>
      </p:pic>
      <p:sp>
        <p:nvSpPr>
          <p:cNvPr id="23" name="Content Placeholder 2">
            <a:extLst>
              <a:ext uri="{FF2B5EF4-FFF2-40B4-BE49-F238E27FC236}">
                <a16:creationId xmlns:a16="http://schemas.microsoft.com/office/drawing/2014/main" id="{88AC6F91-7DBB-489C-BDDB-D4363C70496A}"/>
              </a:ext>
            </a:extLst>
          </p:cNvPr>
          <p:cNvSpPr txBox="1">
            <a:spLocks/>
          </p:cNvSpPr>
          <p:nvPr/>
        </p:nvSpPr>
        <p:spPr>
          <a:xfrm>
            <a:off x="4216400" y="1744619"/>
            <a:ext cx="3606799" cy="3369243"/>
          </a:xfrm>
          <a:prstGeom prst="rect">
            <a:avLst/>
          </a:prstGeom>
          <a:solidFill>
            <a:srgbClr val="F6EEF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954F72">
                    <a:lumMod val="75000"/>
                  </a:srgbClr>
                </a:solidFill>
                <a:effectLst/>
                <a:uLnTx/>
                <a:uFillTx/>
                <a:latin typeface="Calibri" panose="020F0502020204030204"/>
                <a:ea typeface="+mn-ea"/>
                <a:cs typeface="+mn-cs"/>
              </a:rPr>
              <a:t>Encourage and participate in healthy habits</a:t>
            </a:r>
          </a:p>
        </p:txBody>
      </p:sp>
      <p:sp>
        <p:nvSpPr>
          <p:cNvPr id="24" name="Content Placeholder 2">
            <a:extLst>
              <a:ext uri="{FF2B5EF4-FFF2-40B4-BE49-F238E27FC236}">
                <a16:creationId xmlns:a16="http://schemas.microsoft.com/office/drawing/2014/main" id="{E7E83E08-2F74-4605-A1D1-DCC05CB0D155}"/>
              </a:ext>
            </a:extLst>
          </p:cNvPr>
          <p:cNvSpPr txBox="1">
            <a:spLocks/>
          </p:cNvSpPr>
          <p:nvPr/>
        </p:nvSpPr>
        <p:spPr>
          <a:xfrm>
            <a:off x="8103194" y="1744376"/>
            <a:ext cx="3606799" cy="3369243"/>
          </a:xfrm>
          <a:prstGeom prst="rect">
            <a:avLst/>
          </a:prstGeom>
          <a:solidFill>
            <a:srgbClr val="F6EEF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954F72">
                    <a:lumMod val="75000"/>
                  </a:srgbClr>
                </a:solidFill>
                <a:effectLst/>
                <a:uLnTx/>
                <a:uFillTx/>
                <a:latin typeface="Calibri" panose="020F0502020204030204"/>
                <a:ea typeface="+mn-ea"/>
                <a:cs typeface="+mn-cs"/>
              </a:rPr>
              <a:t>Learn about newborn care, breastfeeding, and contraception</a:t>
            </a:r>
          </a:p>
        </p:txBody>
      </p:sp>
      <p:pic>
        <p:nvPicPr>
          <p:cNvPr id="5" name="Graphic 4" descr="Man changing baby with solid fill">
            <a:extLst>
              <a:ext uri="{FF2B5EF4-FFF2-40B4-BE49-F238E27FC236}">
                <a16:creationId xmlns:a16="http://schemas.microsoft.com/office/drawing/2014/main" id="{B04E403F-E50E-44E7-8980-C909FFC59B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75480" y="3105081"/>
            <a:ext cx="2062226" cy="2062226"/>
          </a:xfrm>
          <a:prstGeom prst="rect">
            <a:avLst/>
          </a:prstGeom>
        </p:spPr>
      </p:pic>
      <p:pic>
        <p:nvPicPr>
          <p:cNvPr id="26" name="Picture 25" descr="Shape&#10;&#10;Description automatically generated with low confidence">
            <a:extLst>
              <a:ext uri="{FF2B5EF4-FFF2-40B4-BE49-F238E27FC236}">
                <a16:creationId xmlns:a16="http://schemas.microsoft.com/office/drawing/2014/main" id="{D3805FA6-B9BD-4CA4-A311-18CC227A7D77}"/>
              </a:ext>
            </a:extLst>
          </p:cNvPr>
          <p:cNvPicPr>
            <a:picLocks noChangeAspect="1"/>
          </p:cNvPicPr>
          <p:nvPr/>
        </p:nvPicPr>
        <p:blipFill>
          <a:blip r:embed="rId7">
            <a:duotone>
              <a:schemeClr val="accent4">
                <a:shade val="45000"/>
                <a:satMod val="135000"/>
              </a:schemeClr>
              <a:prstClr val="white"/>
            </a:duotone>
          </a:blip>
          <a:stretch>
            <a:fillRect/>
          </a:stretch>
        </p:blipFill>
        <p:spPr>
          <a:xfrm>
            <a:off x="5219542" y="3335936"/>
            <a:ext cx="1600513" cy="1600513"/>
          </a:xfrm>
          <a:prstGeom prst="rect">
            <a:avLst/>
          </a:prstGeom>
        </p:spPr>
      </p:pic>
    </p:spTree>
    <p:extLst>
      <p:ext uri="{BB962C8B-B14F-4D97-AF65-F5344CB8AC3E}">
        <p14:creationId xmlns:p14="http://schemas.microsoft.com/office/powerpoint/2010/main" val="1837563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E66AC1-A7D1-4E00-B7F8-C9B53DCBB9A6}"/>
              </a:ext>
            </a:extLst>
          </p:cNvPr>
          <p:cNvSpPr>
            <a:spLocks noGrp="1"/>
          </p:cNvSpPr>
          <p:nvPr>
            <p:ph type="title"/>
          </p:nvPr>
        </p:nvSpPr>
        <p:spPr/>
        <p:txBody>
          <a:bodyPr/>
          <a:lstStyle/>
          <a:p>
            <a:r>
              <a:rPr lang="en-US" dirty="0"/>
              <a:t>Providing Emotional Support</a:t>
            </a:r>
          </a:p>
        </p:txBody>
      </p:sp>
      <p:pic>
        <p:nvPicPr>
          <p:cNvPr id="3" name="Picture 2" descr="A person and person holding a baby&#10;&#10;Description automatically generated">
            <a:extLst>
              <a:ext uri="{FF2B5EF4-FFF2-40B4-BE49-F238E27FC236}">
                <a16:creationId xmlns:a16="http://schemas.microsoft.com/office/drawing/2014/main" id="{6855B452-1A9B-468D-B8F9-27A6DDBE60E2}"/>
              </a:ext>
            </a:extLst>
          </p:cNvPr>
          <p:cNvPicPr>
            <a:picLocks noChangeAspect="1"/>
          </p:cNvPicPr>
          <p:nvPr/>
        </p:nvPicPr>
        <p:blipFill>
          <a:blip r:embed="rId3"/>
          <a:stretch>
            <a:fillRect/>
          </a:stretch>
        </p:blipFill>
        <p:spPr>
          <a:xfrm>
            <a:off x="241837" y="1695208"/>
            <a:ext cx="3562847" cy="3467584"/>
          </a:xfrm>
          <a:prstGeom prst="rect">
            <a:avLst/>
          </a:prstGeom>
        </p:spPr>
      </p:pic>
      <p:graphicFrame>
        <p:nvGraphicFramePr>
          <p:cNvPr id="2" name="Diagram 1">
            <a:extLst>
              <a:ext uri="{FF2B5EF4-FFF2-40B4-BE49-F238E27FC236}">
                <a16:creationId xmlns:a16="http://schemas.microsoft.com/office/drawing/2014/main" id="{C6EC5C11-6CDF-40E0-85E9-3F2E33111133}"/>
              </a:ext>
            </a:extLst>
          </p:cNvPr>
          <p:cNvGraphicFramePr/>
          <p:nvPr>
            <p:extLst>
              <p:ext uri="{D42A27DB-BD31-4B8C-83A1-F6EECF244321}">
                <p14:modId xmlns:p14="http://schemas.microsoft.com/office/powerpoint/2010/main" val="2549451886"/>
              </p:ext>
            </p:extLst>
          </p:nvPr>
        </p:nvGraphicFramePr>
        <p:xfrm>
          <a:off x="3729685" y="1189849"/>
          <a:ext cx="7624114" cy="42061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7682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n-US" dirty="0"/>
              <a:t>Resources Available</a:t>
            </a:r>
          </a:p>
        </p:txBody>
      </p:sp>
      <p:sp>
        <p:nvSpPr>
          <p:cNvPr id="3" name="Content Placeholder 2">
            <a:extLst>
              <a:ext uri="{FF2B5EF4-FFF2-40B4-BE49-F238E27FC236}">
                <a16:creationId xmlns:a16="http://schemas.microsoft.com/office/drawing/2014/main" id="{7343278A-6230-4651-872D-F775E9A738F6}"/>
              </a:ext>
            </a:extLst>
          </p:cNvPr>
          <p:cNvSpPr>
            <a:spLocks noGrp="1"/>
          </p:cNvSpPr>
          <p:nvPr>
            <p:ph idx="1"/>
          </p:nvPr>
        </p:nvSpPr>
        <p:spPr>
          <a:xfrm>
            <a:off x="4373218" y="1815547"/>
            <a:ext cx="7262190" cy="3737449"/>
          </a:xfrm>
        </p:spPr>
        <p:txBody>
          <a:bodyPr>
            <a:normAutofit/>
          </a:bodyPr>
          <a:lstStyle/>
          <a:p>
            <a:pPr marL="0" indent="0">
              <a:lnSpc>
                <a:spcPct val="110000"/>
              </a:lnSpc>
              <a:spcBef>
                <a:spcPts val="0"/>
              </a:spcBef>
              <a:buNone/>
            </a:pPr>
            <a:r>
              <a:rPr lang="en-US" b="1" dirty="0"/>
              <a:t>San Bernardino Fatherhood</a:t>
            </a:r>
          </a:p>
          <a:p>
            <a:pPr marL="0" indent="0">
              <a:lnSpc>
                <a:spcPct val="110000"/>
              </a:lnSpc>
              <a:spcBef>
                <a:spcPts val="0"/>
              </a:spcBef>
              <a:buNone/>
            </a:pPr>
            <a:r>
              <a:rPr lang="en-US" sz="2800" dirty="0"/>
              <a:t>(909) 567-9508</a:t>
            </a:r>
          </a:p>
          <a:p>
            <a:pPr marL="0" indent="0">
              <a:lnSpc>
                <a:spcPct val="110000"/>
              </a:lnSpc>
              <a:spcBef>
                <a:spcPts val="0"/>
              </a:spcBef>
              <a:buNone/>
            </a:pPr>
            <a:r>
              <a:rPr lang="en-US" sz="2800" i="1">
                <a:hlinkClick r:id="rId3"/>
              </a:rPr>
              <a:t>http://sbfatherhood.com/</a:t>
            </a:r>
            <a:r>
              <a:rPr lang="en-US" sz="2800" i="1"/>
              <a:t> </a:t>
            </a:r>
            <a:endParaRPr lang="en-US" sz="2800" i="1" dirty="0"/>
          </a:p>
          <a:p>
            <a:pPr marL="0" indent="0">
              <a:lnSpc>
                <a:spcPct val="110000"/>
              </a:lnSpc>
              <a:spcBef>
                <a:spcPts val="0"/>
              </a:spcBef>
              <a:buNone/>
            </a:pPr>
            <a:r>
              <a:rPr lang="en-US" b="1" dirty="0"/>
              <a:t>Mom &amp; Dad Project</a:t>
            </a:r>
          </a:p>
          <a:p>
            <a:pPr marL="0" indent="0">
              <a:lnSpc>
                <a:spcPct val="110000"/>
              </a:lnSpc>
              <a:spcBef>
                <a:spcPts val="0"/>
              </a:spcBef>
              <a:buNone/>
            </a:pPr>
            <a:r>
              <a:rPr lang="en-US" sz="2800" dirty="0"/>
              <a:t>(909) 878-2326</a:t>
            </a:r>
          </a:p>
          <a:p>
            <a:pPr marL="0" indent="0">
              <a:lnSpc>
                <a:spcPct val="110000"/>
              </a:lnSpc>
              <a:spcBef>
                <a:spcPts val="0"/>
              </a:spcBef>
              <a:buNone/>
            </a:pPr>
            <a:r>
              <a:rPr lang="en-US" sz="2800" i="1" dirty="0">
                <a:hlinkClick r:id="rId4"/>
              </a:rPr>
              <a:t>https://momanddadproject.com/</a:t>
            </a:r>
            <a:r>
              <a:rPr lang="en-US" sz="2800" i="1" dirty="0"/>
              <a:t> </a:t>
            </a:r>
          </a:p>
        </p:txBody>
      </p:sp>
      <p:pic>
        <p:nvPicPr>
          <p:cNvPr id="8" name="Picture 7" descr="Shape&#10;&#10;Description automatically generated with low confidence">
            <a:extLst>
              <a:ext uri="{FF2B5EF4-FFF2-40B4-BE49-F238E27FC236}">
                <a16:creationId xmlns:a16="http://schemas.microsoft.com/office/drawing/2014/main" id="{FCECBDE3-8ADA-477D-A656-86A4B3A7A4DC}"/>
              </a:ext>
            </a:extLst>
          </p:cNvPr>
          <p:cNvPicPr>
            <a:picLocks noChangeAspect="1"/>
          </p:cNvPicPr>
          <p:nvPr/>
        </p:nvPicPr>
        <p:blipFill>
          <a:blip r:embed="rId5">
            <a:duotone>
              <a:schemeClr val="accent4">
                <a:shade val="45000"/>
                <a:satMod val="135000"/>
              </a:schemeClr>
              <a:prstClr val="white"/>
            </a:duotone>
          </a:blip>
          <a:stretch>
            <a:fillRect/>
          </a:stretch>
        </p:blipFill>
        <p:spPr>
          <a:xfrm>
            <a:off x="933545" y="1946026"/>
            <a:ext cx="2962594" cy="2962594"/>
          </a:xfrm>
          <a:prstGeom prst="rect">
            <a:avLst/>
          </a:prstGeom>
        </p:spPr>
      </p:pic>
    </p:spTree>
    <p:extLst>
      <p:ext uri="{BB962C8B-B14F-4D97-AF65-F5344CB8AC3E}">
        <p14:creationId xmlns:p14="http://schemas.microsoft.com/office/powerpoint/2010/main" val="2828642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5E565-8F80-441C-8DF9-E7C268597332}"/>
              </a:ext>
            </a:extLst>
          </p:cNvPr>
          <p:cNvSpPr>
            <a:spLocks noGrp="1"/>
          </p:cNvSpPr>
          <p:nvPr>
            <p:ph type="title"/>
          </p:nvPr>
        </p:nvSpPr>
        <p:spPr/>
        <p:txBody>
          <a:bodyPr/>
          <a:lstStyle/>
          <a:p>
            <a:r>
              <a:rPr lang="en-US"/>
              <a:t>Let’s Chat…</a:t>
            </a:r>
          </a:p>
        </p:txBody>
      </p:sp>
      <p:sp>
        <p:nvSpPr>
          <p:cNvPr id="6" name="Title 3">
            <a:extLst>
              <a:ext uri="{FF2B5EF4-FFF2-40B4-BE49-F238E27FC236}">
                <a16:creationId xmlns:a16="http://schemas.microsoft.com/office/drawing/2014/main" id="{6AC7DF05-A8B8-4053-994E-0ABFE61D9E7D}"/>
              </a:ext>
            </a:extLst>
          </p:cNvPr>
          <p:cNvSpPr txBox="1">
            <a:spLocks/>
          </p:cNvSpPr>
          <p:nvPr/>
        </p:nvSpPr>
        <p:spPr>
          <a:xfrm>
            <a:off x="831850" y="966803"/>
            <a:ext cx="10909576" cy="181244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600" dirty="0">
                <a:solidFill>
                  <a:schemeClr val="tx1"/>
                </a:solidFill>
              </a:rPr>
              <a:t>Supporting Your Pregnant Family Member</a:t>
            </a:r>
          </a:p>
        </p:txBody>
      </p:sp>
    </p:spTree>
    <p:extLst>
      <p:ext uri="{BB962C8B-B14F-4D97-AF65-F5344CB8AC3E}">
        <p14:creationId xmlns:p14="http://schemas.microsoft.com/office/powerpoint/2010/main" val="1824850690"/>
      </p:ext>
    </p:extLst>
  </p:cSld>
  <p:clrMapOvr>
    <a:masterClrMapping/>
  </p:clrMapOvr>
</p:sld>
</file>

<file path=ppt/theme/theme1.xml><?xml version="1.0" encoding="utf-8"?>
<a:theme xmlns:a="http://schemas.openxmlformats.org/drawingml/2006/main" name="MHN">
  <a:themeElements>
    <a:clrScheme name="Custom 220">
      <a:dk1>
        <a:sysClr val="windowText" lastClr="000000"/>
      </a:dk1>
      <a:lt1>
        <a:sysClr val="window" lastClr="FFFFFF"/>
      </a:lt1>
      <a:dk2>
        <a:srgbClr val="954F72"/>
      </a:dk2>
      <a:lt2>
        <a:srgbClr val="E7E6E6"/>
      </a:lt2>
      <a:accent1>
        <a:srgbClr val="034A90"/>
      </a:accent1>
      <a:accent2>
        <a:srgbClr val="595959"/>
      </a:accent2>
      <a:accent3>
        <a:srgbClr val="538135"/>
      </a:accent3>
      <a:accent4>
        <a:srgbClr val="954F72"/>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HN">
  <a:themeElements>
    <a:clrScheme name="Custom 220">
      <a:dk1>
        <a:sysClr val="windowText" lastClr="000000"/>
      </a:dk1>
      <a:lt1>
        <a:sysClr val="window" lastClr="FFFFFF"/>
      </a:lt1>
      <a:dk2>
        <a:srgbClr val="954F72"/>
      </a:dk2>
      <a:lt2>
        <a:srgbClr val="E7E6E6"/>
      </a:lt2>
      <a:accent1>
        <a:srgbClr val="034A90"/>
      </a:accent1>
      <a:accent2>
        <a:srgbClr val="595959"/>
      </a:accent2>
      <a:accent3>
        <a:srgbClr val="538135"/>
      </a:accent3>
      <a:accent4>
        <a:srgbClr val="954F72"/>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D6FFDD1A96ED40918A9A3D826F5EDA" ma:contentTypeVersion="13" ma:contentTypeDescription="Create a new document." ma:contentTypeScope="" ma:versionID="f534a70680267b4327d3634818f65ce9">
  <xsd:schema xmlns:xsd="http://www.w3.org/2001/XMLSchema" xmlns:xs="http://www.w3.org/2001/XMLSchema" xmlns:p="http://schemas.microsoft.com/office/2006/metadata/properties" xmlns:ns2="dda31852-0824-4e9a-b702-9c57543736b3" xmlns:ns3="887d5c03-7ef8-44a5-84bc-0b2768140d17" targetNamespace="http://schemas.microsoft.com/office/2006/metadata/properties" ma:root="true" ma:fieldsID="625d41c96e4d9d926b817417ce339a03" ns2:_="" ns3:_="">
    <xsd:import namespace="dda31852-0824-4e9a-b702-9c57543736b3"/>
    <xsd:import namespace="887d5c03-7ef8-44a5-84bc-0b2768140d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31852-0824-4e9a-b702-9c57543736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87d5c03-7ef8-44a5-84bc-0b2768140d1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B2D6F66-3E02-4C18-8D6C-C9343BB7460F}">
  <ds:schemaRefs>
    <ds:schemaRef ds:uri="http://schemas.microsoft.com/sharepoint/v3/contenttype/forms"/>
  </ds:schemaRefs>
</ds:datastoreItem>
</file>

<file path=customXml/itemProps2.xml><?xml version="1.0" encoding="utf-8"?>
<ds:datastoreItem xmlns:ds="http://schemas.openxmlformats.org/officeDocument/2006/customXml" ds:itemID="{92C04A92-8ED2-4F35-8114-08EF18AB4A64}">
  <ds:schemaRefs>
    <ds:schemaRef ds:uri="887d5c03-7ef8-44a5-84bc-0b2768140d17"/>
    <ds:schemaRef ds:uri="dda31852-0824-4e9a-b702-9c57543736b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0BEB1A3-CFB7-4BCF-91F2-9C0587EEC5A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MHN</Template>
  <TotalTime>120</TotalTime>
  <Words>1834</Words>
  <Application>Microsoft Office PowerPoint</Application>
  <PresentationFormat>Widescreen</PresentationFormat>
  <Paragraphs>129</Paragraphs>
  <Slides>14</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Calibri</vt:lpstr>
      <vt:lpstr>Century Gothic</vt:lpstr>
      <vt:lpstr>Franklin Gothic Demi</vt:lpstr>
      <vt:lpstr>Helvetica Neue</vt:lpstr>
      <vt:lpstr>helvetica-w01-roman</vt:lpstr>
      <vt:lpstr>Palatino Linotype</vt:lpstr>
      <vt:lpstr>MHN</vt:lpstr>
      <vt:lpstr>1_MHN</vt:lpstr>
      <vt:lpstr>How to Support Your Pregnant Family Member </vt:lpstr>
      <vt:lpstr>Welcome</vt:lpstr>
      <vt:lpstr>By the end of our time together,     you will…</vt:lpstr>
      <vt:lpstr>3 Things You Need to Know</vt:lpstr>
      <vt:lpstr>Importance of Support</vt:lpstr>
      <vt:lpstr>Providing Practical Support</vt:lpstr>
      <vt:lpstr>Providing Emotional Support</vt:lpstr>
      <vt:lpstr>Resources Available</vt:lpstr>
      <vt:lpstr>Let’s Chat…</vt:lpstr>
      <vt:lpstr>Think - Pair - Share</vt:lpstr>
      <vt:lpstr>Group Discussion</vt:lpstr>
      <vt:lpstr>Personal Reflection</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Marika Baren</dc:creator>
  <cp:lastModifiedBy>Vanessa Helfrick Paulus</cp:lastModifiedBy>
  <cp:revision>2</cp:revision>
  <dcterms:created xsi:type="dcterms:W3CDTF">2021-03-25T16:45:16Z</dcterms:created>
  <dcterms:modified xsi:type="dcterms:W3CDTF">2021-11-30T17:21:07Z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0x01010026D6FFDD1A96ED40918A9A3D826F5EDA</vt:lpwstr>
  </property>
</Properties>
</file>