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Lst>
  <p:notesMasterIdLst>
    <p:notesMasterId r:id="rId19"/>
  </p:notesMasterIdLst>
  <p:sldIdLst>
    <p:sldId id="256" r:id="rId5"/>
    <p:sldId id="257" r:id="rId6"/>
    <p:sldId id="273" r:id="rId7"/>
    <p:sldId id="272" r:id="rId8"/>
    <p:sldId id="276" r:id="rId9"/>
    <p:sldId id="274" r:id="rId10"/>
    <p:sldId id="275" r:id="rId11"/>
    <p:sldId id="277" r:id="rId12"/>
    <p:sldId id="268" r:id="rId13"/>
    <p:sldId id="269" r:id="rId14"/>
    <p:sldId id="270" r:id="rId15"/>
    <p:sldId id="271" r:id="rId16"/>
    <p:sldId id="260" r:id="rId17"/>
    <p:sldId id="26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rynanne Powell" initials="KP" lastIdx="1" clrIdx="0">
    <p:extLst>
      <p:ext uri="{19B8F6BF-5375-455C-9EA6-DF929625EA0E}">
        <p15:presenceInfo xmlns:p15="http://schemas.microsoft.com/office/powerpoint/2012/main" userId="S::Kpowell@socialent.onmicrosoft.com::2b8ac1fc-e5e4-4cc9-b391-42a00bbeb6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66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F9F993-E695-437E-AD7D-DF895F62C9D6}" v="1" dt="2022-01-19T17:13:38.7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841" autoAdjust="0"/>
  </p:normalViewPr>
  <p:slideViewPr>
    <p:cSldViewPr snapToGrid="0">
      <p:cViewPr varScale="1">
        <p:scale>
          <a:sx n="60" d="100"/>
          <a:sy n="60" d="100"/>
        </p:scale>
        <p:origin x="78"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essa Helfrick Paulus" userId="31639b0a-d3f1-4131-9144-431f213b3c71" providerId="ADAL" clId="{FFF9F993-E695-437E-AD7D-DF895F62C9D6}"/>
    <pc:docChg chg="undo custSel modSld">
      <pc:chgData name="Vanessa Helfrick Paulus" userId="31639b0a-d3f1-4131-9144-431f213b3c71" providerId="ADAL" clId="{FFF9F993-E695-437E-AD7D-DF895F62C9D6}" dt="2022-01-19T17:20:58.649" v="289" actId="14100"/>
      <pc:docMkLst>
        <pc:docMk/>
      </pc:docMkLst>
      <pc:sldChg chg="modSp mod">
        <pc:chgData name="Vanessa Helfrick Paulus" userId="31639b0a-d3f1-4131-9144-431f213b3c71" providerId="ADAL" clId="{FFF9F993-E695-437E-AD7D-DF895F62C9D6}" dt="2022-01-19T17:16:35.147" v="254" actId="20577"/>
        <pc:sldMkLst>
          <pc:docMk/>
          <pc:sldMk cId="1339989012" sldId="261"/>
        </pc:sldMkLst>
        <pc:spChg chg="mod">
          <ac:chgData name="Vanessa Helfrick Paulus" userId="31639b0a-d3f1-4131-9144-431f213b3c71" providerId="ADAL" clId="{FFF9F993-E695-437E-AD7D-DF895F62C9D6}" dt="2022-01-19T17:16:35.147" v="254" actId="20577"/>
          <ac:spMkLst>
            <pc:docMk/>
            <pc:sldMk cId="1339989012" sldId="261"/>
            <ac:spMk id="6" creationId="{45E74F11-EC5C-46C5-80ED-242AEE688D70}"/>
          </ac:spMkLst>
        </pc:spChg>
      </pc:sldChg>
      <pc:sldChg chg="modSp mod">
        <pc:chgData name="Vanessa Helfrick Paulus" userId="31639b0a-d3f1-4131-9144-431f213b3c71" providerId="ADAL" clId="{FFF9F993-E695-437E-AD7D-DF895F62C9D6}" dt="2022-01-19T17:20:25.226" v="274" actId="14100"/>
        <pc:sldMkLst>
          <pc:docMk/>
          <pc:sldMk cId="2237157189" sldId="269"/>
        </pc:sldMkLst>
        <pc:spChg chg="mod">
          <ac:chgData name="Vanessa Helfrick Paulus" userId="31639b0a-d3f1-4131-9144-431f213b3c71" providerId="ADAL" clId="{FFF9F993-E695-437E-AD7D-DF895F62C9D6}" dt="2022-01-19T17:20:25.226" v="274" actId="14100"/>
          <ac:spMkLst>
            <pc:docMk/>
            <pc:sldMk cId="2237157189" sldId="269"/>
            <ac:spMk id="3" creationId="{7343278A-6230-4651-872D-F775E9A738F6}"/>
          </ac:spMkLst>
        </pc:spChg>
      </pc:sldChg>
      <pc:sldChg chg="modSp mod">
        <pc:chgData name="Vanessa Helfrick Paulus" userId="31639b0a-d3f1-4131-9144-431f213b3c71" providerId="ADAL" clId="{FFF9F993-E695-437E-AD7D-DF895F62C9D6}" dt="2022-01-19T17:20:58.649" v="289" actId="14100"/>
        <pc:sldMkLst>
          <pc:docMk/>
          <pc:sldMk cId="2307003090" sldId="271"/>
        </pc:sldMkLst>
        <pc:spChg chg="mod">
          <ac:chgData name="Vanessa Helfrick Paulus" userId="31639b0a-d3f1-4131-9144-431f213b3c71" providerId="ADAL" clId="{FFF9F993-E695-437E-AD7D-DF895F62C9D6}" dt="2022-01-19T17:20:58.649" v="289" actId="14100"/>
          <ac:spMkLst>
            <pc:docMk/>
            <pc:sldMk cId="2307003090" sldId="271"/>
            <ac:spMk id="3" creationId="{7343278A-6230-4651-872D-F775E9A738F6}"/>
          </ac:spMkLst>
        </pc:spChg>
      </pc:sldChg>
      <pc:sldChg chg="modSp mod modNotesTx">
        <pc:chgData name="Vanessa Helfrick Paulus" userId="31639b0a-d3f1-4131-9144-431f213b3c71" providerId="ADAL" clId="{FFF9F993-E695-437E-AD7D-DF895F62C9D6}" dt="2022-01-19T17:18:19.149" v="267" actId="20577"/>
        <pc:sldMkLst>
          <pc:docMk/>
          <pc:sldMk cId="749262999" sldId="273"/>
        </pc:sldMkLst>
        <pc:spChg chg="mod">
          <ac:chgData name="Vanessa Helfrick Paulus" userId="31639b0a-d3f1-4131-9144-431f213b3c71" providerId="ADAL" clId="{FFF9F993-E695-437E-AD7D-DF895F62C9D6}" dt="2022-01-19T17:03:46.432" v="4" actId="20577"/>
          <ac:spMkLst>
            <pc:docMk/>
            <pc:sldMk cId="749262999" sldId="273"/>
            <ac:spMk id="3" creationId="{1E1DBC82-D99E-49DD-BCF1-29FE31845A26}"/>
          </ac:spMkLst>
        </pc:spChg>
      </pc:sldChg>
      <pc:sldChg chg="modSp mod modNotesTx">
        <pc:chgData name="Vanessa Helfrick Paulus" userId="31639b0a-d3f1-4131-9144-431f213b3c71" providerId="ADAL" clId="{FFF9F993-E695-437E-AD7D-DF895F62C9D6}" dt="2022-01-19T17:09:36.812" v="136"/>
        <pc:sldMkLst>
          <pc:docMk/>
          <pc:sldMk cId="2500943209" sldId="274"/>
        </pc:sldMkLst>
        <pc:spChg chg="mod">
          <ac:chgData name="Vanessa Helfrick Paulus" userId="31639b0a-d3f1-4131-9144-431f213b3c71" providerId="ADAL" clId="{FFF9F993-E695-437E-AD7D-DF895F62C9D6}" dt="2022-01-19T17:08:25.175" v="135" actId="1076"/>
          <ac:spMkLst>
            <pc:docMk/>
            <pc:sldMk cId="2500943209" sldId="274"/>
            <ac:spMk id="5" creationId="{AA44983F-C61A-42B7-A553-5A066BD1CC70}"/>
          </ac:spMkLst>
        </pc:spChg>
      </pc:sldChg>
      <pc:sldChg chg="modNotesTx">
        <pc:chgData name="Vanessa Helfrick Paulus" userId="31639b0a-d3f1-4131-9144-431f213b3c71" providerId="ADAL" clId="{FFF9F993-E695-437E-AD7D-DF895F62C9D6}" dt="2022-01-19T17:10:51.661" v="151" actId="20577"/>
        <pc:sldMkLst>
          <pc:docMk/>
          <pc:sldMk cId="2740907538" sldId="275"/>
        </pc:sldMkLst>
      </pc:sldChg>
      <pc:sldChg chg="modSp mod modNotesTx">
        <pc:chgData name="Vanessa Helfrick Paulus" userId="31639b0a-d3f1-4131-9144-431f213b3c71" providerId="ADAL" clId="{FFF9F993-E695-437E-AD7D-DF895F62C9D6}" dt="2022-01-19T17:07:34.226" v="114" actId="20577"/>
        <pc:sldMkLst>
          <pc:docMk/>
          <pc:sldMk cId="3690250049" sldId="276"/>
        </pc:sldMkLst>
        <pc:spChg chg="mod">
          <ac:chgData name="Vanessa Helfrick Paulus" userId="31639b0a-d3f1-4131-9144-431f213b3c71" providerId="ADAL" clId="{FFF9F993-E695-437E-AD7D-DF895F62C9D6}" dt="2022-01-19T17:07:13.232" v="100" actId="20577"/>
          <ac:spMkLst>
            <pc:docMk/>
            <pc:sldMk cId="3690250049" sldId="276"/>
            <ac:spMk id="5" creationId="{AA44983F-C61A-42B7-A553-5A066BD1CC70}"/>
          </ac:spMkLst>
        </pc:spChg>
      </pc:sldChg>
      <pc:sldChg chg="modNotesTx">
        <pc:chgData name="Vanessa Helfrick Paulus" userId="31639b0a-d3f1-4131-9144-431f213b3c71" providerId="ADAL" clId="{FFF9F993-E695-437E-AD7D-DF895F62C9D6}" dt="2022-01-19T17:14:17.244" v="252" actId="20577"/>
        <pc:sldMkLst>
          <pc:docMk/>
          <pc:sldMk cId="4227682004" sldId="27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DC5012-266C-46B5-9578-70164C1E2274}"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n-US"/>
        </a:p>
      </dgm:t>
    </dgm:pt>
    <dgm:pt modelId="{2DA115B6-259F-402E-B519-FDEC96E12CD6}">
      <dgm:prSet/>
      <dgm:spPr>
        <a:solidFill>
          <a:schemeClr val="tx2">
            <a:lumMod val="20000"/>
            <a:lumOff val="80000"/>
          </a:schemeClr>
        </a:solidFill>
      </dgm:spPr>
      <dgm:t>
        <a:bodyPr/>
        <a:lstStyle/>
        <a:p>
          <a:r>
            <a:rPr lang="es-ES" dirty="0">
              <a:solidFill>
                <a:schemeClr val="tx2">
                  <a:lumMod val="50000"/>
                </a:schemeClr>
              </a:solidFill>
            </a:rPr>
            <a:t>Hable con su médico, obstetra o partera sobre sus planes para el próximo embarazo</a:t>
          </a:r>
          <a:endParaRPr lang="en-US" dirty="0">
            <a:solidFill>
              <a:schemeClr val="tx2">
                <a:lumMod val="50000"/>
              </a:schemeClr>
            </a:solidFill>
          </a:endParaRPr>
        </a:p>
      </dgm:t>
    </dgm:pt>
    <dgm:pt modelId="{52F98D0C-1B6C-40DD-8656-60529522DE0F}" type="parTrans" cxnId="{27C0164B-7588-40D3-A382-235E44153481}">
      <dgm:prSet/>
      <dgm:spPr/>
      <dgm:t>
        <a:bodyPr/>
        <a:lstStyle/>
        <a:p>
          <a:endParaRPr lang="en-US"/>
        </a:p>
      </dgm:t>
    </dgm:pt>
    <dgm:pt modelId="{4BF1560C-6A1B-4039-A210-7EC107E2A1DB}" type="sibTrans" cxnId="{27C0164B-7588-40D3-A382-235E44153481}">
      <dgm:prSet/>
      <dgm:spPr/>
      <dgm:t>
        <a:bodyPr/>
        <a:lstStyle/>
        <a:p>
          <a:endParaRPr lang="en-US"/>
        </a:p>
      </dgm:t>
    </dgm:pt>
    <dgm:pt modelId="{95FB1626-99FB-489E-868A-3219240987DA}">
      <dgm:prSet/>
      <dgm:spPr>
        <a:solidFill>
          <a:schemeClr val="tx2">
            <a:lumMod val="20000"/>
            <a:lumOff val="80000"/>
          </a:schemeClr>
        </a:solidFill>
      </dgm:spPr>
      <dgm:t>
        <a:bodyPr/>
        <a:lstStyle/>
        <a:p>
          <a:r>
            <a:rPr lang="es-ES" dirty="0">
              <a:solidFill>
                <a:schemeClr val="tx2">
                  <a:lumMod val="50000"/>
                </a:schemeClr>
              </a:solidFill>
            </a:rPr>
            <a:t>Durante el tercer trimestre, considere las opciones de anticonceptivos tras el nacimiento de su bebé</a:t>
          </a:r>
          <a:endParaRPr lang="en-US" dirty="0">
            <a:solidFill>
              <a:schemeClr val="tx2">
                <a:lumMod val="50000"/>
              </a:schemeClr>
            </a:solidFill>
          </a:endParaRPr>
        </a:p>
      </dgm:t>
    </dgm:pt>
    <dgm:pt modelId="{E783AC4C-4855-4097-B200-1652E098D22E}" type="parTrans" cxnId="{5DC138FE-310C-4792-8B75-C23373E2E4FE}">
      <dgm:prSet/>
      <dgm:spPr/>
      <dgm:t>
        <a:bodyPr/>
        <a:lstStyle/>
        <a:p>
          <a:endParaRPr lang="en-US"/>
        </a:p>
      </dgm:t>
    </dgm:pt>
    <dgm:pt modelId="{D5470026-3A77-4536-A2D3-F0D13367ED72}" type="sibTrans" cxnId="{5DC138FE-310C-4792-8B75-C23373E2E4FE}">
      <dgm:prSet/>
      <dgm:spPr/>
      <dgm:t>
        <a:bodyPr/>
        <a:lstStyle/>
        <a:p>
          <a:endParaRPr lang="en-US"/>
        </a:p>
      </dgm:t>
    </dgm:pt>
    <dgm:pt modelId="{38ED22DA-8F2F-4AE6-BF2B-88A0E7464DE2}" type="pres">
      <dgm:prSet presAssocID="{ACDC5012-266C-46B5-9578-70164C1E2274}" presName="Name0" presStyleCnt="0">
        <dgm:presLayoutVars>
          <dgm:chMax val="7"/>
          <dgm:chPref val="7"/>
          <dgm:dir/>
        </dgm:presLayoutVars>
      </dgm:prSet>
      <dgm:spPr/>
      <dgm:t>
        <a:bodyPr/>
        <a:lstStyle/>
        <a:p>
          <a:endParaRPr lang="en-US"/>
        </a:p>
      </dgm:t>
    </dgm:pt>
    <dgm:pt modelId="{F661EACF-2251-4526-A885-FC6614F3B83E}" type="pres">
      <dgm:prSet presAssocID="{ACDC5012-266C-46B5-9578-70164C1E2274}" presName="Name1" presStyleCnt="0"/>
      <dgm:spPr/>
    </dgm:pt>
    <dgm:pt modelId="{53A88FF6-F30C-412B-A65E-213575DB4670}" type="pres">
      <dgm:prSet presAssocID="{ACDC5012-266C-46B5-9578-70164C1E2274}" presName="cycle" presStyleCnt="0"/>
      <dgm:spPr/>
    </dgm:pt>
    <dgm:pt modelId="{FF049E64-38DE-4C7E-B305-B0C96D041EC3}" type="pres">
      <dgm:prSet presAssocID="{ACDC5012-266C-46B5-9578-70164C1E2274}" presName="srcNode" presStyleLbl="node1" presStyleIdx="0" presStyleCnt="2"/>
      <dgm:spPr/>
    </dgm:pt>
    <dgm:pt modelId="{1F03F342-0112-476E-8624-FED43B3F8D6A}" type="pres">
      <dgm:prSet presAssocID="{ACDC5012-266C-46B5-9578-70164C1E2274}" presName="conn" presStyleLbl="parChTrans1D2" presStyleIdx="0" presStyleCnt="1"/>
      <dgm:spPr/>
      <dgm:t>
        <a:bodyPr/>
        <a:lstStyle/>
        <a:p>
          <a:endParaRPr lang="en-US"/>
        </a:p>
      </dgm:t>
    </dgm:pt>
    <dgm:pt modelId="{DD85A41C-0E8B-422F-9241-8C2EDFA85978}" type="pres">
      <dgm:prSet presAssocID="{ACDC5012-266C-46B5-9578-70164C1E2274}" presName="extraNode" presStyleLbl="node1" presStyleIdx="0" presStyleCnt="2"/>
      <dgm:spPr/>
    </dgm:pt>
    <dgm:pt modelId="{6DAE2257-277A-46B2-87C1-0E131BE9A160}" type="pres">
      <dgm:prSet presAssocID="{ACDC5012-266C-46B5-9578-70164C1E2274}" presName="dstNode" presStyleLbl="node1" presStyleIdx="0" presStyleCnt="2"/>
      <dgm:spPr/>
    </dgm:pt>
    <dgm:pt modelId="{D88F572D-7D14-4BA2-9EDE-ED37480F19E7}" type="pres">
      <dgm:prSet presAssocID="{2DA115B6-259F-402E-B519-FDEC96E12CD6}" presName="text_1" presStyleLbl="node1" presStyleIdx="0" presStyleCnt="2">
        <dgm:presLayoutVars>
          <dgm:bulletEnabled val="1"/>
        </dgm:presLayoutVars>
      </dgm:prSet>
      <dgm:spPr/>
      <dgm:t>
        <a:bodyPr/>
        <a:lstStyle/>
        <a:p>
          <a:endParaRPr lang="en-US"/>
        </a:p>
      </dgm:t>
    </dgm:pt>
    <dgm:pt modelId="{BB1EB4B4-88C9-422D-8858-A1ABBA76A13F}" type="pres">
      <dgm:prSet presAssocID="{2DA115B6-259F-402E-B519-FDEC96E12CD6}" presName="accent_1" presStyleCnt="0"/>
      <dgm:spPr/>
    </dgm:pt>
    <dgm:pt modelId="{0E8F5CFF-A343-4866-BE58-299E8FE757D3}" type="pres">
      <dgm:prSet presAssocID="{2DA115B6-259F-402E-B519-FDEC96E12CD6}" presName="accentRepeatNode" presStyleLbl="solidFgAcc1" presStyleIdx="0" presStyleCnt="2"/>
      <dgm:spPr>
        <a:ln>
          <a:solidFill>
            <a:schemeClr val="tx2">
              <a:lumMod val="50000"/>
            </a:schemeClr>
          </a:solidFill>
        </a:ln>
      </dgm:spPr>
    </dgm:pt>
    <dgm:pt modelId="{A1B72690-CD2D-4F66-A8C7-273A1D026DA2}" type="pres">
      <dgm:prSet presAssocID="{95FB1626-99FB-489E-868A-3219240987DA}" presName="text_2" presStyleLbl="node1" presStyleIdx="1" presStyleCnt="2">
        <dgm:presLayoutVars>
          <dgm:bulletEnabled val="1"/>
        </dgm:presLayoutVars>
      </dgm:prSet>
      <dgm:spPr/>
      <dgm:t>
        <a:bodyPr/>
        <a:lstStyle/>
        <a:p>
          <a:endParaRPr lang="en-US"/>
        </a:p>
      </dgm:t>
    </dgm:pt>
    <dgm:pt modelId="{8AB70E82-F948-4366-85B6-661544934334}" type="pres">
      <dgm:prSet presAssocID="{95FB1626-99FB-489E-868A-3219240987DA}" presName="accent_2" presStyleCnt="0"/>
      <dgm:spPr/>
    </dgm:pt>
    <dgm:pt modelId="{E562D49C-809A-4843-92B4-6A977D370835}" type="pres">
      <dgm:prSet presAssocID="{95FB1626-99FB-489E-868A-3219240987DA}" presName="accentRepeatNode" presStyleLbl="solidFgAcc1" presStyleIdx="1" presStyleCnt="2"/>
      <dgm:spPr>
        <a:ln>
          <a:solidFill>
            <a:schemeClr val="tx2">
              <a:lumMod val="50000"/>
            </a:schemeClr>
          </a:solidFill>
        </a:ln>
      </dgm:spPr>
    </dgm:pt>
  </dgm:ptLst>
  <dgm:cxnLst>
    <dgm:cxn modelId="{27C0164B-7588-40D3-A382-235E44153481}" srcId="{ACDC5012-266C-46B5-9578-70164C1E2274}" destId="{2DA115B6-259F-402E-B519-FDEC96E12CD6}" srcOrd="0" destOrd="0" parTransId="{52F98D0C-1B6C-40DD-8656-60529522DE0F}" sibTransId="{4BF1560C-6A1B-4039-A210-7EC107E2A1DB}"/>
    <dgm:cxn modelId="{8F092717-4676-488F-8005-884A631B9B73}" type="presOf" srcId="{ACDC5012-266C-46B5-9578-70164C1E2274}" destId="{38ED22DA-8F2F-4AE6-BF2B-88A0E7464DE2}" srcOrd="0" destOrd="0" presId="urn:microsoft.com/office/officeart/2008/layout/VerticalCurvedList"/>
    <dgm:cxn modelId="{097F0671-EAFC-4F9C-8133-32F9C1EF270B}" type="presOf" srcId="{4BF1560C-6A1B-4039-A210-7EC107E2A1DB}" destId="{1F03F342-0112-476E-8624-FED43B3F8D6A}" srcOrd="0" destOrd="0" presId="urn:microsoft.com/office/officeart/2008/layout/VerticalCurvedList"/>
    <dgm:cxn modelId="{B2374372-11DD-4B7C-AB50-8E1B8BAFE177}" type="presOf" srcId="{2DA115B6-259F-402E-B519-FDEC96E12CD6}" destId="{D88F572D-7D14-4BA2-9EDE-ED37480F19E7}" srcOrd="0" destOrd="0" presId="urn:microsoft.com/office/officeart/2008/layout/VerticalCurvedList"/>
    <dgm:cxn modelId="{070FF5E9-6430-4906-9515-07D3293349D2}" type="presOf" srcId="{95FB1626-99FB-489E-868A-3219240987DA}" destId="{A1B72690-CD2D-4F66-A8C7-273A1D026DA2}" srcOrd="0" destOrd="0" presId="urn:microsoft.com/office/officeart/2008/layout/VerticalCurvedList"/>
    <dgm:cxn modelId="{5DC138FE-310C-4792-8B75-C23373E2E4FE}" srcId="{ACDC5012-266C-46B5-9578-70164C1E2274}" destId="{95FB1626-99FB-489E-868A-3219240987DA}" srcOrd="1" destOrd="0" parTransId="{E783AC4C-4855-4097-B200-1652E098D22E}" sibTransId="{D5470026-3A77-4536-A2D3-F0D13367ED72}"/>
    <dgm:cxn modelId="{4A18F57D-8B6B-4544-92E2-3AC0F6B8FC1A}" type="presParOf" srcId="{38ED22DA-8F2F-4AE6-BF2B-88A0E7464DE2}" destId="{F661EACF-2251-4526-A885-FC6614F3B83E}" srcOrd="0" destOrd="0" presId="urn:microsoft.com/office/officeart/2008/layout/VerticalCurvedList"/>
    <dgm:cxn modelId="{5A440CFA-7ED5-46CF-9FFB-21FCA5320734}" type="presParOf" srcId="{F661EACF-2251-4526-A885-FC6614F3B83E}" destId="{53A88FF6-F30C-412B-A65E-213575DB4670}" srcOrd="0" destOrd="0" presId="urn:microsoft.com/office/officeart/2008/layout/VerticalCurvedList"/>
    <dgm:cxn modelId="{0A7A124E-88FA-4E60-BE31-6676FBE0EA04}" type="presParOf" srcId="{53A88FF6-F30C-412B-A65E-213575DB4670}" destId="{FF049E64-38DE-4C7E-B305-B0C96D041EC3}" srcOrd="0" destOrd="0" presId="urn:microsoft.com/office/officeart/2008/layout/VerticalCurvedList"/>
    <dgm:cxn modelId="{A564A112-6B2C-404E-B793-C30F84093EDE}" type="presParOf" srcId="{53A88FF6-F30C-412B-A65E-213575DB4670}" destId="{1F03F342-0112-476E-8624-FED43B3F8D6A}" srcOrd="1" destOrd="0" presId="urn:microsoft.com/office/officeart/2008/layout/VerticalCurvedList"/>
    <dgm:cxn modelId="{4EDF75F7-9247-415F-B26F-0E8D482D71A3}" type="presParOf" srcId="{53A88FF6-F30C-412B-A65E-213575DB4670}" destId="{DD85A41C-0E8B-422F-9241-8C2EDFA85978}" srcOrd="2" destOrd="0" presId="urn:microsoft.com/office/officeart/2008/layout/VerticalCurvedList"/>
    <dgm:cxn modelId="{E11E04CE-2C04-4588-9528-2FE9D3DA1EE2}" type="presParOf" srcId="{53A88FF6-F30C-412B-A65E-213575DB4670}" destId="{6DAE2257-277A-46B2-87C1-0E131BE9A160}" srcOrd="3" destOrd="0" presId="urn:microsoft.com/office/officeart/2008/layout/VerticalCurvedList"/>
    <dgm:cxn modelId="{2F7E29FE-34EB-4EE5-9A23-1954943F4E6D}" type="presParOf" srcId="{F661EACF-2251-4526-A885-FC6614F3B83E}" destId="{D88F572D-7D14-4BA2-9EDE-ED37480F19E7}" srcOrd="1" destOrd="0" presId="urn:microsoft.com/office/officeart/2008/layout/VerticalCurvedList"/>
    <dgm:cxn modelId="{BE2D50B5-F801-41FE-B288-2C87DC722C50}" type="presParOf" srcId="{F661EACF-2251-4526-A885-FC6614F3B83E}" destId="{BB1EB4B4-88C9-422D-8858-A1ABBA76A13F}" srcOrd="2" destOrd="0" presId="urn:microsoft.com/office/officeart/2008/layout/VerticalCurvedList"/>
    <dgm:cxn modelId="{F9BE4450-C62D-45A9-8FAC-151362276115}" type="presParOf" srcId="{BB1EB4B4-88C9-422D-8858-A1ABBA76A13F}" destId="{0E8F5CFF-A343-4866-BE58-299E8FE757D3}" srcOrd="0" destOrd="0" presId="urn:microsoft.com/office/officeart/2008/layout/VerticalCurvedList"/>
    <dgm:cxn modelId="{41629E16-4FE2-4857-BD3D-39E498DBD6C1}" type="presParOf" srcId="{F661EACF-2251-4526-A885-FC6614F3B83E}" destId="{A1B72690-CD2D-4F66-A8C7-273A1D026DA2}" srcOrd="3" destOrd="0" presId="urn:microsoft.com/office/officeart/2008/layout/VerticalCurvedList"/>
    <dgm:cxn modelId="{5A3E9DBA-3BAC-4DA7-AB2D-A6C4800A3E40}" type="presParOf" srcId="{F661EACF-2251-4526-A885-FC6614F3B83E}" destId="{8AB70E82-F948-4366-85B6-661544934334}" srcOrd="4" destOrd="0" presId="urn:microsoft.com/office/officeart/2008/layout/VerticalCurvedList"/>
    <dgm:cxn modelId="{61A3E0E7-8DFE-474D-9213-8ECFAD4DDFAF}" type="presParOf" srcId="{8AB70E82-F948-4366-85B6-661544934334}" destId="{E562D49C-809A-4843-92B4-6A977D37083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03F342-0112-476E-8624-FED43B3F8D6A}">
      <dsp:nvSpPr>
        <dsp:cNvPr id="0" name=""/>
        <dsp:cNvSpPr/>
      </dsp:nvSpPr>
      <dsp:spPr>
        <a:xfrm>
          <a:off x="-4110405" y="-635326"/>
          <a:ext cx="4933014" cy="4933014"/>
        </a:xfrm>
        <a:prstGeom prst="blockArc">
          <a:avLst>
            <a:gd name="adj1" fmla="val 18900000"/>
            <a:gd name="adj2" fmla="val 2700000"/>
            <a:gd name="adj3" fmla="val 438"/>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8F572D-7D14-4BA2-9EDE-ED37480F19E7}">
      <dsp:nvSpPr>
        <dsp:cNvPr id="0" name=""/>
        <dsp:cNvSpPr/>
      </dsp:nvSpPr>
      <dsp:spPr>
        <a:xfrm>
          <a:off x="673233" y="523205"/>
          <a:ext cx="9823047" cy="1046263"/>
        </a:xfrm>
        <a:prstGeom prst="rect">
          <a:avLst/>
        </a:prstGeom>
        <a:solidFill>
          <a:schemeClr val="tx2">
            <a:lumMod val="20000"/>
            <a:lumOff val="8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0472" tIns="78740" rIns="78740" bIns="78740" numCol="1" spcCol="1270" anchor="ctr" anchorCtr="0">
          <a:noAutofit/>
        </a:bodyPr>
        <a:lstStyle/>
        <a:p>
          <a:pPr lvl="0" algn="l" defTabSz="1377950">
            <a:lnSpc>
              <a:spcPct val="90000"/>
            </a:lnSpc>
            <a:spcBef>
              <a:spcPct val="0"/>
            </a:spcBef>
            <a:spcAft>
              <a:spcPct val="35000"/>
            </a:spcAft>
          </a:pPr>
          <a:r>
            <a:rPr lang="es-ES" sz="3100" kern="1200" dirty="0">
              <a:solidFill>
                <a:schemeClr val="tx2">
                  <a:lumMod val="50000"/>
                </a:schemeClr>
              </a:solidFill>
            </a:rPr>
            <a:t>Hable con su médico, obstetra o partera sobre sus planes para el próximo embarazo</a:t>
          </a:r>
          <a:endParaRPr lang="en-US" sz="3100" kern="1200" dirty="0">
            <a:solidFill>
              <a:schemeClr val="tx2">
                <a:lumMod val="50000"/>
              </a:schemeClr>
            </a:solidFill>
          </a:endParaRPr>
        </a:p>
      </dsp:txBody>
      <dsp:txXfrm>
        <a:off x="673233" y="523205"/>
        <a:ext cx="9823047" cy="1046263"/>
      </dsp:txXfrm>
    </dsp:sp>
    <dsp:sp modelId="{0E8F5CFF-A343-4866-BE58-299E8FE757D3}">
      <dsp:nvSpPr>
        <dsp:cNvPr id="0" name=""/>
        <dsp:cNvSpPr/>
      </dsp:nvSpPr>
      <dsp:spPr>
        <a:xfrm>
          <a:off x="19318" y="392422"/>
          <a:ext cx="1307829" cy="1307829"/>
        </a:xfrm>
        <a:prstGeom prst="ellipse">
          <a:avLst/>
        </a:prstGeom>
        <a:solidFill>
          <a:schemeClr val="lt1">
            <a:hueOff val="0"/>
            <a:satOff val="0"/>
            <a:lumOff val="0"/>
            <a:alphaOff val="0"/>
          </a:schemeClr>
        </a:solidFill>
        <a:ln w="12700" cap="flat" cmpd="sng" algn="ctr">
          <a:solidFill>
            <a:schemeClr val="tx2">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A1B72690-CD2D-4F66-A8C7-273A1D026DA2}">
      <dsp:nvSpPr>
        <dsp:cNvPr id="0" name=""/>
        <dsp:cNvSpPr/>
      </dsp:nvSpPr>
      <dsp:spPr>
        <a:xfrm>
          <a:off x="673233" y="2092893"/>
          <a:ext cx="9823047" cy="1046263"/>
        </a:xfrm>
        <a:prstGeom prst="rect">
          <a:avLst/>
        </a:prstGeom>
        <a:solidFill>
          <a:schemeClr val="tx2">
            <a:lumMod val="20000"/>
            <a:lumOff val="8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0472" tIns="78740" rIns="78740" bIns="78740" numCol="1" spcCol="1270" anchor="ctr" anchorCtr="0">
          <a:noAutofit/>
        </a:bodyPr>
        <a:lstStyle/>
        <a:p>
          <a:pPr lvl="0" algn="l" defTabSz="1377950">
            <a:lnSpc>
              <a:spcPct val="90000"/>
            </a:lnSpc>
            <a:spcBef>
              <a:spcPct val="0"/>
            </a:spcBef>
            <a:spcAft>
              <a:spcPct val="35000"/>
            </a:spcAft>
          </a:pPr>
          <a:r>
            <a:rPr lang="es-ES" sz="3100" kern="1200" dirty="0">
              <a:solidFill>
                <a:schemeClr val="tx2">
                  <a:lumMod val="50000"/>
                </a:schemeClr>
              </a:solidFill>
            </a:rPr>
            <a:t>Durante el tercer trimestre, considere las opciones de anticonceptivos tras el nacimiento de su bebé</a:t>
          </a:r>
          <a:endParaRPr lang="en-US" sz="3100" kern="1200" dirty="0">
            <a:solidFill>
              <a:schemeClr val="tx2">
                <a:lumMod val="50000"/>
              </a:schemeClr>
            </a:solidFill>
          </a:endParaRPr>
        </a:p>
      </dsp:txBody>
      <dsp:txXfrm>
        <a:off x="673233" y="2092893"/>
        <a:ext cx="9823047" cy="1046263"/>
      </dsp:txXfrm>
    </dsp:sp>
    <dsp:sp modelId="{E562D49C-809A-4843-92B4-6A977D370835}">
      <dsp:nvSpPr>
        <dsp:cNvPr id="0" name=""/>
        <dsp:cNvSpPr/>
      </dsp:nvSpPr>
      <dsp:spPr>
        <a:xfrm>
          <a:off x="19318" y="1962110"/>
          <a:ext cx="1307829" cy="1307829"/>
        </a:xfrm>
        <a:prstGeom prst="ellipse">
          <a:avLst/>
        </a:prstGeom>
        <a:solidFill>
          <a:schemeClr val="lt1">
            <a:hueOff val="0"/>
            <a:satOff val="0"/>
            <a:lumOff val="0"/>
            <a:alphaOff val="0"/>
          </a:schemeClr>
        </a:solidFill>
        <a:ln w="12700" cap="flat" cmpd="sng" algn="ctr">
          <a:solidFill>
            <a:schemeClr val="tx2">
              <a:lumMod val="5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64FFE0-4EB9-4E2C-93F5-CE9AABD628A6}" type="datetimeFigureOut">
              <a:rPr lang="en-US" smtClean="0"/>
              <a:t>1/26/2022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1AD4F3-D7BA-4A83-ADEA-33055041BE18}" type="slidenum">
              <a:rPr lang="en-US" smtClean="0"/>
              <a:t>‹#›</a:t>
            </a:fld>
            <a:endParaRPr lang="en-US"/>
          </a:p>
        </p:txBody>
      </p:sp>
    </p:spTree>
    <p:extLst>
      <p:ext uri="{BB962C8B-B14F-4D97-AF65-F5344CB8AC3E}">
        <p14:creationId xmlns:p14="http://schemas.microsoft.com/office/powerpoint/2010/main" val="1079803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¡Bienvenidos! Nos hemos reunido hoy aquí durante un breve espacio de tiempo para abordar la información sobre el espaciamiento de los nacimientos. Ya sea que usted o alguien que conozca esté embarazada o esté pensando en un próximo embarazo, es importante considerar que el espaciamiento entre los embarazos es bueno para la madre y el bebé.  Por lo tanto, Maternal </a:t>
            </a:r>
            <a:r>
              <a:rPr lang="es-ES" dirty="0" err="1"/>
              <a:t>Health</a:t>
            </a:r>
            <a:r>
              <a:rPr lang="es-ES" dirty="0"/>
              <a:t> Network del Condado de San Bernardino trabajó junto con expertos en la materia en el Condado de San Bernardino para discutir las tres cosas más importantes que las familias deben saber sobre el espaciamiento de los nacimientos. Esta información ha servido de base para la presentación de hoy.</a:t>
            </a:r>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1</a:t>
            </a:fld>
            <a:endParaRPr lang="en-US"/>
          </a:p>
        </p:txBody>
      </p:sp>
    </p:spTree>
    <p:extLst>
      <p:ext uri="{BB962C8B-B14F-4D97-AF65-F5344CB8AC3E}">
        <p14:creationId xmlns:p14="http://schemas.microsoft.com/office/powerpoint/2010/main" val="3040839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Se le emparejará con otra persona aquí hoy, tome alrededor de un minuto cada uno para compartir su plan si es que lo tiene, con respecto al espaciamiento de los nacimientos para usted y su familia.</a:t>
            </a:r>
          </a:p>
          <a:p>
            <a:endParaRPr lang="es-ES" dirty="0"/>
          </a:p>
          <a:p>
            <a:r>
              <a:rPr lang="es-ES" dirty="0"/>
              <a:t>Puede considerar apoyarse en su experiencia personal con el espaciamiento de los nacimientos y en las barreras a las que se enfrenta(enfrentó), o sobre </a:t>
            </a:r>
            <a:r>
              <a:rPr lang="es-ES" dirty="0" smtClean="0"/>
              <a:t>cuál </a:t>
            </a:r>
            <a:r>
              <a:rPr lang="es-ES" dirty="0"/>
              <a:t>recurso le gustaría saber más</a:t>
            </a:r>
            <a:r>
              <a:rPr lang="en-US" dirty="0"/>
              <a:t>. </a:t>
            </a:r>
          </a:p>
        </p:txBody>
      </p:sp>
      <p:sp>
        <p:nvSpPr>
          <p:cNvPr id="4" name="Slide Number Placeholder 3"/>
          <p:cNvSpPr>
            <a:spLocks noGrp="1"/>
          </p:cNvSpPr>
          <p:nvPr>
            <p:ph type="sldNum" sz="quarter" idx="5"/>
          </p:nvPr>
        </p:nvSpPr>
        <p:spPr/>
        <p:txBody>
          <a:bodyPr/>
          <a:lstStyle/>
          <a:p>
            <a:fld id="{9C1AD4F3-D7BA-4A83-ADEA-33055041BE18}" type="slidenum">
              <a:rPr lang="en-US" smtClean="0"/>
              <a:t>10</a:t>
            </a:fld>
            <a:endParaRPr lang="en-US"/>
          </a:p>
        </p:txBody>
      </p:sp>
    </p:spTree>
    <p:extLst>
      <p:ext uri="{BB962C8B-B14F-4D97-AF65-F5344CB8AC3E}">
        <p14:creationId xmlns:p14="http://schemas.microsoft.com/office/powerpoint/2010/main" val="3136925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Volvamos a reunirnos como grupo y hablemos brevemente sobre lo que han aprendido hoy. ¿Hubo alguna información nueva que hayan escuchado hoy?</a:t>
            </a:r>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11</a:t>
            </a:fld>
            <a:endParaRPr lang="en-US"/>
          </a:p>
        </p:txBody>
      </p:sp>
    </p:spTree>
    <p:extLst>
      <p:ext uri="{BB962C8B-B14F-4D97-AF65-F5344CB8AC3E}">
        <p14:creationId xmlns:p14="http://schemas.microsoft.com/office/powerpoint/2010/main" val="3748158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Antes de que se vayan, quiero que se tomen un momento para identificar al menos a una persona u organización a la que recurrirán si tienen preguntas o necesitan ayuda con el espaciamiento de los nacimientos y la planificación del embarazo</a:t>
            </a:r>
            <a:r>
              <a:rPr lang="en-US" b="0" dirty="0"/>
              <a:t>.</a:t>
            </a:r>
          </a:p>
        </p:txBody>
      </p:sp>
      <p:sp>
        <p:nvSpPr>
          <p:cNvPr id="4" name="Slide Number Placeholder 3"/>
          <p:cNvSpPr>
            <a:spLocks noGrp="1"/>
          </p:cNvSpPr>
          <p:nvPr>
            <p:ph type="sldNum" sz="quarter" idx="5"/>
          </p:nvPr>
        </p:nvSpPr>
        <p:spPr/>
        <p:txBody>
          <a:bodyPr/>
          <a:lstStyle/>
          <a:p>
            <a:fld id="{9C1AD4F3-D7BA-4A83-ADEA-33055041BE18}" type="slidenum">
              <a:rPr lang="en-US" smtClean="0"/>
              <a:t>12</a:t>
            </a:fld>
            <a:endParaRPr lang="en-US"/>
          </a:p>
        </p:txBody>
      </p:sp>
    </p:spTree>
    <p:extLst>
      <p:ext uri="{BB962C8B-B14F-4D97-AF65-F5344CB8AC3E}">
        <p14:creationId xmlns:p14="http://schemas.microsoft.com/office/powerpoint/2010/main" val="3296044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Me encantaría escucharlos ahora. Tenemos unos 5 minutos para preguntas. Por favor, no duden en plantear su pregunta al grupo y haré lo posible por responder o remitirlos a alguien que pueda responder a sus preguntas</a:t>
            </a:r>
            <a:r>
              <a:rPr lang="en-US" dirty="0"/>
              <a:t>.  </a:t>
            </a:r>
          </a:p>
          <a:p>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13</a:t>
            </a:fld>
            <a:endParaRPr lang="en-US"/>
          </a:p>
        </p:txBody>
      </p:sp>
    </p:spTree>
    <p:extLst>
      <p:ext uri="{BB962C8B-B14F-4D97-AF65-F5344CB8AC3E}">
        <p14:creationId xmlns:p14="http://schemas.microsoft.com/office/powerpoint/2010/main" val="2364558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¡Gracias por pasar tiempo conmigo hoy! </a:t>
            </a:r>
          </a:p>
          <a:p>
            <a:endParaRPr lang="es-ES" dirty="0"/>
          </a:p>
          <a:p>
            <a:r>
              <a:rPr lang="es-ES" dirty="0"/>
              <a:t>Esta presentación fue desarrollada en asociación con Maternal </a:t>
            </a:r>
            <a:r>
              <a:rPr lang="es-ES" dirty="0" err="1"/>
              <a:t>Health</a:t>
            </a:r>
            <a:r>
              <a:rPr lang="es-ES" dirty="0"/>
              <a:t> Network del Condado de San Bernardino, una colaboración comprometida con el apoyo a las familias antes, durante y después del embarazo. Si desea obtener más información sobre Maternal </a:t>
            </a:r>
            <a:r>
              <a:rPr lang="es-ES" dirty="0" err="1"/>
              <a:t>Health</a:t>
            </a:r>
            <a:r>
              <a:rPr lang="es-ES" dirty="0"/>
              <a:t> Network, visite su sitio web en www.maternalhealthnetworksb.com</a:t>
            </a:r>
            <a:r>
              <a:rPr lang="en-US" dirty="0"/>
              <a:t>. </a:t>
            </a:r>
          </a:p>
          <a:p>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14</a:t>
            </a:fld>
            <a:endParaRPr lang="en-US"/>
          </a:p>
        </p:txBody>
      </p:sp>
    </p:spTree>
    <p:extLst>
      <p:ext uri="{BB962C8B-B14F-4D97-AF65-F5344CB8AC3E}">
        <p14:creationId xmlns:p14="http://schemas.microsoft.com/office/powerpoint/2010/main" val="1207795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Mi nombre es [INSERTAR NOMBRE] y soy representante de [INSERTAR ORGANIZACIÓN] y he trabajado en asociación con Maternal </a:t>
            </a:r>
            <a:r>
              <a:rPr lang="es-ES" dirty="0" err="1"/>
              <a:t>Health</a:t>
            </a:r>
            <a:r>
              <a:rPr lang="es-ES" dirty="0"/>
              <a:t> Network para proporcionarle esta información hoy. </a:t>
            </a:r>
          </a:p>
          <a:p>
            <a:endParaRPr lang="es-ES" dirty="0"/>
          </a:p>
          <a:p>
            <a:r>
              <a:rPr lang="es-ES" dirty="0"/>
              <a:t>[INSERTAR CUALQUIER ANTECEDENTE QUE CONSIDERE ÚTIL PARA QUE LOS PARTICIPANTES LE CONOZCAN]</a:t>
            </a:r>
          </a:p>
          <a:p>
            <a:endParaRPr lang="es-ES" dirty="0"/>
          </a:p>
          <a:p>
            <a:r>
              <a:rPr lang="es-ES" b="1" dirty="0"/>
              <a:t>- SI EL TIEMPO LO PERMITE - </a:t>
            </a:r>
          </a:p>
          <a:p>
            <a:r>
              <a:rPr lang="es-ES" dirty="0"/>
              <a:t>Me gustaría que cada uno de los presentes se dirigiera a la persona sentada a su lado y se presentara a sí mismo y comentara lo que espera obtener de la presentación de hoy (si se trata de una presentación virtual, que la gente se presente en el chat). </a:t>
            </a:r>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2</a:t>
            </a:fld>
            <a:endParaRPr lang="en-US"/>
          </a:p>
        </p:txBody>
      </p:sp>
    </p:spTree>
    <p:extLst>
      <p:ext uri="{BB962C8B-B14F-4D97-AF65-F5344CB8AC3E}">
        <p14:creationId xmlns:p14="http://schemas.microsoft.com/office/powerpoint/2010/main" val="794855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Los expertos locales en la materia identificaron los tres aspectos más importantes a tener en cuenta por las familias a la hora de pensar en quedar embarazada tras un embarazo anterior.  Entre estos interlocutores se encontraban:</a:t>
            </a:r>
            <a:endParaRPr lang="en-US" dirty="0"/>
          </a:p>
          <a:p>
            <a:pPr marL="171450" indent="-171450">
              <a:buFont typeface="Arial" panose="020B0604020202020204" pitchFamily="34" charset="0"/>
              <a:buChar char="•"/>
            </a:pPr>
            <a:r>
              <a:rPr lang="en-US" dirty="0"/>
              <a:t>March of Dimes</a:t>
            </a:r>
          </a:p>
          <a:p>
            <a:pPr marL="171450" indent="-171450">
              <a:buFont typeface="Arial" panose="020B0604020202020204" pitchFamily="34" charset="0"/>
              <a:buChar char="•"/>
            </a:pPr>
            <a:r>
              <a:rPr lang="en-US" dirty="0"/>
              <a:t>WIC </a:t>
            </a:r>
          </a:p>
          <a:p>
            <a:pPr marL="0" indent="0">
              <a:buFont typeface="Arial" panose="020B0604020202020204" pitchFamily="34" charset="0"/>
              <a:buNone/>
            </a:pPr>
            <a:endParaRPr lang="en-US" dirty="0"/>
          </a:p>
          <a:p>
            <a:r>
              <a:rPr lang="es-ES" dirty="0"/>
              <a:t>Esperamos que al final de esta presentación, usted aprenda</a:t>
            </a:r>
            <a:r>
              <a:rPr lang="en-US" dirty="0"/>
              <a:t>: </a:t>
            </a:r>
          </a:p>
          <a:p>
            <a:pPr marL="171450" indent="-171450">
              <a:buFont typeface="Arial" panose="020B0604020202020204" pitchFamily="34" charset="0"/>
              <a:buChar char="•"/>
            </a:pPr>
            <a:r>
              <a:rPr lang="es-ES" dirty="0"/>
              <a:t>Qué es el espaciamiento de los nacimientos</a:t>
            </a:r>
          </a:p>
          <a:p>
            <a:pPr marL="171450" indent="-171450">
              <a:buFont typeface="Arial" panose="020B0604020202020204" pitchFamily="34" charset="0"/>
              <a:buChar char="•"/>
            </a:pPr>
            <a:r>
              <a:rPr lang="es-ES" dirty="0"/>
              <a:t>Por qué el espaciamiento de los nacimientos es importante para la madre</a:t>
            </a:r>
          </a:p>
          <a:p>
            <a:pPr marL="171450" indent="-171450">
              <a:buFont typeface="Arial" panose="020B0604020202020204" pitchFamily="34" charset="0"/>
              <a:buChar char="•"/>
            </a:pPr>
            <a:r>
              <a:rPr lang="es-ES" dirty="0"/>
              <a:t>Por qué el espaciamiento de los nacimientos es importante para el bebé</a:t>
            </a:r>
          </a:p>
          <a:p>
            <a:pPr marL="0" indent="0">
              <a:buFont typeface="Arial" panose="020B0604020202020204" pitchFamily="34" charset="0"/>
              <a:buNone/>
            </a:pPr>
            <a:endParaRPr lang="en-US" dirty="0"/>
          </a:p>
          <a:p>
            <a:pPr marL="0" indent="0">
              <a:buFont typeface="Arial" panose="020B0604020202020204" pitchFamily="34" charset="0"/>
              <a:buNone/>
            </a:pPr>
            <a:r>
              <a:rPr lang="es-ES" dirty="0"/>
              <a:t>Hemos estructurado nuestro tiempo juntos para compartir primero un poco de información con usted, luego le pediremos que hable con otro participante sobre lo que ha aprendido.  Finalmente, cerraremos nuestro tiempo juntos ofreciendo a la gente la oportunidad de hacer preguntas</a:t>
            </a:r>
            <a:r>
              <a:rPr lang="en-US" dirty="0"/>
              <a:t>. </a:t>
            </a:r>
          </a:p>
          <a:p>
            <a:pPr marL="0" indent="0">
              <a:buFont typeface="Arial" panose="020B0604020202020204" pitchFamily="34" charset="0"/>
              <a:buNone/>
            </a:pPr>
            <a:endParaRPr lang="en-US" dirty="0"/>
          </a:p>
          <a:p>
            <a:pPr marL="0" indent="0">
              <a:buFont typeface="Arial" panose="020B0604020202020204" pitchFamily="34" charset="0"/>
              <a:buNone/>
            </a:pPr>
            <a:r>
              <a:rPr lang="es-ES" dirty="0"/>
              <a:t>¿Hay alguna pregunta antes de empezar?</a:t>
            </a:r>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3</a:t>
            </a:fld>
            <a:endParaRPr lang="en-US"/>
          </a:p>
        </p:txBody>
      </p:sp>
    </p:spTree>
    <p:extLst>
      <p:ext uri="{BB962C8B-B14F-4D97-AF65-F5344CB8AC3E}">
        <p14:creationId xmlns:p14="http://schemas.microsoft.com/office/powerpoint/2010/main" val="2746508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Hay mucha información sobre el espaciamiento de los nacimientos, pero esta información se ha sintetizado en tres puntos principales que los expertos en la materia coinciden en que son las cosas más importantes que las familias deben saber sobre el espaciamiento de los nacimientos, incluyendo qué es, por qué es importante para la mamá y el bebé, y qué implica el proceso de espaciamiento de los nacimientos. </a:t>
            </a:r>
          </a:p>
          <a:p>
            <a:endParaRPr lang="es-ES" dirty="0"/>
          </a:p>
          <a:p>
            <a:r>
              <a:rPr lang="es-ES" dirty="0"/>
              <a:t>Tras nuestro recorrido por estos tres puntos, les proporcionaré algunos recursos sobre dónde acudir en busca de apoyo.</a:t>
            </a:r>
            <a:r>
              <a:rPr lang="en-US" dirty="0"/>
              <a:t> </a:t>
            </a:r>
          </a:p>
        </p:txBody>
      </p:sp>
      <p:sp>
        <p:nvSpPr>
          <p:cNvPr id="4" name="Slide Number Placeholder 3"/>
          <p:cNvSpPr>
            <a:spLocks noGrp="1"/>
          </p:cNvSpPr>
          <p:nvPr>
            <p:ph type="sldNum" sz="quarter" idx="5"/>
          </p:nvPr>
        </p:nvSpPr>
        <p:spPr/>
        <p:txBody>
          <a:bodyPr/>
          <a:lstStyle/>
          <a:p>
            <a:fld id="{9C1AD4F3-D7BA-4A83-ADEA-33055041BE18}" type="slidenum">
              <a:rPr lang="en-US" smtClean="0"/>
              <a:t>4</a:t>
            </a:fld>
            <a:endParaRPr lang="en-US"/>
          </a:p>
        </p:txBody>
      </p:sp>
    </p:spTree>
    <p:extLst>
      <p:ext uri="{BB962C8B-B14F-4D97-AF65-F5344CB8AC3E}">
        <p14:creationId xmlns:p14="http://schemas.microsoft.com/office/powerpoint/2010/main" val="2364558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s-ES" sz="1100" dirty="0">
                <a:effectLst/>
                <a:latin typeface="Calibri" panose="020F0502020204030204" pitchFamily="34" charset="0"/>
                <a:ea typeface="Calibri" panose="020F0502020204030204" pitchFamily="34" charset="0"/>
                <a:cs typeface="Times New Roman" panose="02020603050405020304" pitchFamily="18" charset="0"/>
              </a:rPr>
              <a:t>El tiempo que transcurre entre el nacimiento de un bebé y el inicio de otro embarazo es una consideración importante. El espaciamiento de los nacimientos es único para cada padre y familia. La planificación anticipada puede ayudar a garantizar el tiempo adecuado entre cada embarazo. </a:t>
            </a:r>
          </a:p>
          <a:p>
            <a:pPr marL="0" marR="0" lvl="0" indent="0">
              <a:lnSpc>
                <a:spcPct val="107000"/>
              </a:lnSpc>
              <a:spcBef>
                <a:spcPts val="0"/>
              </a:spcBef>
              <a:spcAft>
                <a:spcPts val="0"/>
              </a:spcAft>
              <a:buFont typeface="+mj-lt"/>
              <a:buNone/>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s-ES" sz="1100" b="1" dirty="0">
                <a:effectLst/>
                <a:latin typeface="Calibri" panose="020F0502020204030204" pitchFamily="34" charset="0"/>
                <a:ea typeface="Calibri" panose="020F0502020204030204" pitchFamily="34" charset="0"/>
                <a:cs typeface="Times New Roman" panose="02020603050405020304" pitchFamily="18" charset="0"/>
              </a:rPr>
              <a:t>Hable con su proveedor sobre la planificación de su próximo embarazo. </a:t>
            </a:r>
            <a:r>
              <a:rPr lang="es-ES" sz="1100" dirty="0">
                <a:effectLst/>
                <a:latin typeface="Calibri" panose="020F0502020204030204" pitchFamily="34" charset="0"/>
                <a:ea typeface="Calibri" panose="020F0502020204030204" pitchFamily="34" charset="0"/>
                <a:cs typeface="Times New Roman" panose="02020603050405020304" pitchFamily="18" charset="0"/>
              </a:rPr>
              <a:t>Esto puede incluir la discusión de su número deseado de hijos, el espaciamiento ideal entre cada hijo, las condiciones de salud, la intención de amamantar y la recuperación del embarazo y el parto.</a:t>
            </a:r>
          </a:p>
          <a:p>
            <a:pPr marL="0" marR="0" lvl="0" indent="0">
              <a:lnSpc>
                <a:spcPct val="107000"/>
              </a:lnSpc>
              <a:spcBef>
                <a:spcPts val="0"/>
              </a:spcBef>
              <a:spcAft>
                <a:spcPts val="0"/>
              </a:spcAft>
              <a:buFont typeface="+mj-lt"/>
              <a:buNone/>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s-ES" sz="1100" b="1" dirty="0">
                <a:effectLst/>
                <a:latin typeface="Calibri" panose="020F0502020204030204" pitchFamily="34" charset="0"/>
                <a:ea typeface="Calibri" panose="020F0502020204030204" pitchFamily="34" charset="0"/>
                <a:cs typeface="Times New Roman" panose="02020603050405020304" pitchFamily="18" charset="0"/>
              </a:rPr>
              <a:t>Consideraciones culturales a tener en cuenta: </a:t>
            </a:r>
            <a:r>
              <a:rPr lang="es-ES" sz="1100" dirty="0">
                <a:effectLst/>
                <a:latin typeface="Calibri" panose="020F0502020204030204" pitchFamily="34" charset="0"/>
                <a:ea typeface="Calibri" panose="020F0502020204030204" pitchFamily="34" charset="0"/>
                <a:cs typeface="Times New Roman" panose="02020603050405020304" pitchFamily="18" charset="0"/>
              </a:rPr>
              <a:t>La planificación familiar es cultural y social; algunas mujeres no siempre tienen la posibilidad de elegir cuándo quieren o van a quedar embarazadas.  Es importante señalar que las mujeres de color no siempre han tenido capacidad de decisión sobre su salud reproductiva. Esto incluye la procreación forzada de las personas esclavizadas, la esterilización forzada y los experimentos científicos no consentidos. La autonomía corporal puede seguir siendo un problema para algunas mujeres hoy en día y debe tenerse en cuenta antes de hablar con las familias sobre el espaciamiento de los nacimientos y la anticoncepción.</a:t>
            </a:r>
          </a:p>
          <a:p>
            <a:pPr marL="0" marR="0" lvl="0" indent="0">
              <a:lnSpc>
                <a:spcPct val="107000"/>
              </a:lnSpc>
              <a:spcBef>
                <a:spcPts val="0"/>
              </a:spcBef>
              <a:spcAft>
                <a:spcPts val="0"/>
              </a:spcAft>
              <a:buFont typeface="+mj-lt"/>
              <a:buNone/>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s-ES" sz="1100" b="1" dirty="0">
                <a:effectLst/>
                <a:latin typeface="Calibri" panose="020F0502020204030204" pitchFamily="34" charset="0"/>
                <a:ea typeface="Calibri" panose="020F0502020204030204" pitchFamily="34" charset="0"/>
                <a:cs typeface="Times New Roman" panose="02020603050405020304" pitchFamily="18" charset="0"/>
              </a:rPr>
              <a:t>Ampliación de </a:t>
            </a:r>
            <a:r>
              <a:rPr lang="es-ES" sz="1100" b="1" dirty="0" err="1">
                <a:effectLst/>
                <a:latin typeface="Calibri" panose="020F0502020204030204" pitchFamily="34" charset="0"/>
                <a:ea typeface="Calibri" panose="020F0502020204030204" pitchFamily="34" charset="0"/>
                <a:cs typeface="Times New Roman" panose="02020603050405020304" pitchFamily="18" charset="0"/>
              </a:rPr>
              <a:t>Medi</a:t>
            </a:r>
            <a:r>
              <a:rPr lang="es-ES" sz="1100" b="1" dirty="0">
                <a:effectLst/>
                <a:latin typeface="Calibri" panose="020F0502020204030204" pitchFamily="34" charset="0"/>
                <a:ea typeface="Calibri" panose="020F0502020204030204" pitchFamily="34" charset="0"/>
                <a:cs typeface="Times New Roman" panose="02020603050405020304" pitchFamily="18" charset="0"/>
              </a:rPr>
              <a:t>-Cal: </a:t>
            </a:r>
            <a:r>
              <a:rPr lang="es-ES" sz="1100" dirty="0" err="1">
                <a:effectLst/>
                <a:latin typeface="Calibri" panose="020F0502020204030204" pitchFamily="34" charset="0"/>
                <a:ea typeface="Calibri" panose="020F0502020204030204" pitchFamily="34" charset="0"/>
                <a:cs typeface="Times New Roman" panose="02020603050405020304" pitchFamily="18" charset="0"/>
              </a:rPr>
              <a:t>Medi</a:t>
            </a:r>
            <a:r>
              <a:rPr lang="es-ES" sz="1100" dirty="0">
                <a:effectLst/>
                <a:latin typeface="Calibri" panose="020F0502020204030204" pitchFamily="34" charset="0"/>
                <a:ea typeface="Calibri" panose="020F0502020204030204" pitchFamily="34" charset="0"/>
                <a:cs typeface="Times New Roman" panose="02020603050405020304" pitchFamily="18" charset="0"/>
              </a:rPr>
              <a:t>-Cal se ha ampliado después del parto de 60 días a 12 meses.  Esto es importante, ya que la ampliación de la cobertura proporciona acceso a la planificación familiar, a los servicios de salud mental y a la recuperación posparto. </a:t>
            </a:r>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5</a:t>
            </a:fld>
            <a:endParaRPr lang="en-US"/>
          </a:p>
        </p:txBody>
      </p:sp>
    </p:spTree>
    <p:extLst>
      <p:ext uri="{BB962C8B-B14F-4D97-AF65-F5344CB8AC3E}">
        <p14:creationId xmlns:p14="http://schemas.microsoft.com/office/powerpoint/2010/main" val="658426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nSpc>
                <a:spcPct val="107000"/>
              </a:lnSpc>
              <a:spcBef>
                <a:spcPts val="0"/>
              </a:spcBef>
              <a:spcAft>
                <a:spcPts val="0"/>
              </a:spcAft>
              <a:buFont typeface="+mj-lt"/>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El cuerpo tarda alrededor de 18 meses en curarse y recuperarse completamente del embarazo y el parto. Su cuerpo necesita tiempo para reponer nutrientes y curarse de enfermedades crónicas, infecciones e inflamaciones. También puede necesitar apoyo después del parto para la depresión posparto, la ansiedad y otros trastornos del estado de ánimo.</a:t>
            </a:r>
          </a:p>
          <a:p>
            <a:pPr marL="0" marR="0" lvl="1" indent="0">
              <a:lnSpc>
                <a:spcPct val="107000"/>
              </a:lnSpc>
              <a:spcBef>
                <a:spcPts val="0"/>
              </a:spcBef>
              <a:spcAft>
                <a:spcPts val="0"/>
              </a:spcAft>
              <a:buFont typeface="+mj-lt"/>
              <a:buNone/>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1" indent="0">
              <a:lnSpc>
                <a:spcPct val="107000"/>
              </a:lnSpc>
              <a:spcBef>
                <a:spcPts val="0"/>
              </a:spcBef>
              <a:spcAft>
                <a:spcPts val="0"/>
              </a:spcAft>
              <a:buFont typeface="+mj-lt"/>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Si los embarazos ocurren con menos de 18 meses de diferencia, aumenta el riesgo de aborto y de parto prematuro. No siempre se conocen las causas de los partos prematuros, pero pueden prevenirse. Hable con su médico sobre cómo prevenir los partos prematuros y qué opciones tiene. </a:t>
            </a:r>
          </a:p>
          <a:p>
            <a:pPr marL="0" marR="0" lvl="1" indent="0">
              <a:lnSpc>
                <a:spcPct val="107000"/>
              </a:lnSpc>
              <a:spcBef>
                <a:spcPts val="0"/>
              </a:spcBef>
              <a:spcAft>
                <a:spcPts val="0"/>
              </a:spcAft>
              <a:buFont typeface="+mj-lt"/>
              <a:buNone/>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1" indent="0">
              <a:lnSpc>
                <a:spcPct val="107000"/>
              </a:lnSpc>
              <a:spcBef>
                <a:spcPts val="0"/>
              </a:spcBef>
              <a:spcAft>
                <a:spcPts val="0"/>
              </a:spcAft>
              <a:buFont typeface="+mj-lt"/>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Si en un embarazo hubo enfermedades crónicas, como hipertensión arterial o diabetes gestacional, esto debería tratarse también en el siguiente embarazo. En resumen, si quiere tener más hijos, hable con su médico sobre esto durante su embarazo actual. Su médico podrá proporcionarle recursos, orientación y apoyo para ayudarle a usted y a su bebé a tener un embarazo saludable en el futuro</a:t>
            </a:r>
            <a:r>
              <a:rPr lang="en-US"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C1AD4F3-D7BA-4A83-ADEA-33055041BE18}" type="slidenum">
              <a:rPr lang="en-US" smtClean="0"/>
              <a:t>6</a:t>
            </a:fld>
            <a:endParaRPr lang="en-US"/>
          </a:p>
        </p:txBody>
      </p:sp>
    </p:spTree>
    <p:extLst>
      <p:ext uri="{BB962C8B-B14F-4D97-AF65-F5344CB8AC3E}">
        <p14:creationId xmlns:p14="http://schemas.microsoft.com/office/powerpoint/2010/main" val="240994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nSpc>
                <a:spcPct val="107000"/>
              </a:lnSpc>
              <a:spcBef>
                <a:spcPts val="0"/>
              </a:spcBef>
              <a:spcAft>
                <a:spcPts val="0"/>
              </a:spcAft>
              <a:buFont typeface="+mj-lt"/>
              <a:buNone/>
            </a:pPr>
            <a:r>
              <a:rPr lang="es-ES" sz="1100" dirty="0">
                <a:effectLst/>
                <a:latin typeface="Calibri" panose="020F0502020204030204" pitchFamily="34" charset="0"/>
                <a:ea typeface="Calibri" panose="020F0502020204030204" pitchFamily="34" charset="0"/>
                <a:cs typeface="Times New Roman" panose="02020603050405020304" pitchFamily="18" charset="0"/>
              </a:rPr>
              <a:t>Un espaciamiento de los nacimientos de al menos 18 meses puede disminuir el riesgo de aborto y de parto prematuro. Si ha tenido un parto prematuro, es más probable que tenga otro parto prematuro. Su proveedor puede ayudarle a determinar lo que puede hacer para evitar tener un parto prematuro en el futuro</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1" indent="0">
              <a:lnSpc>
                <a:spcPct val="107000"/>
              </a:lnSpc>
              <a:spcBef>
                <a:spcPts val="0"/>
              </a:spcBef>
              <a:spcAft>
                <a:spcPts val="0"/>
              </a:spcAft>
              <a:buFont typeface="+mj-l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1" indent="0">
              <a:lnSpc>
                <a:spcPct val="107000"/>
              </a:lnSpc>
              <a:spcBef>
                <a:spcPts val="0"/>
              </a:spcBef>
              <a:spcAft>
                <a:spcPts val="0"/>
              </a:spcAft>
              <a:buFont typeface="+mj-lt"/>
              <a:buNone/>
            </a:pPr>
            <a:r>
              <a:rPr lang="es-ES" sz="1100" dirty="0">
                <a:effectLst/>
                <a:latin typeface="Calibri" panose="020F0502020204030204" pitchFamily="34" charset="0"/>
                <a:ea typeface="Calibri" panose="020F0502020204030204" pitchFamily="34" charset="0"/>
                <a:cs typeface="Times New Roman" panose="02020603050405020304" pitchFamily="18" charset="0"/>
              </a:rPr>
              <a:t>El parto prematuro puede afectar al desarrollo del cerebro, la vista, la audición y el desarrollo de los pulmones. Estos bebés también tienen más posibilidades de tener problemas de salud crónicos, problemas físicos y otras enfermedades más adelante</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7</a:t>
            </a:fld>
            <a:endParaRPr lang="en-US"/>
          </a:p>
        </p:txBody>
      </p:sp>
    </p:spTree>
    <p:extLst>
      <p:ext uri="{BB962C8B-B14F-4D97-AF65-F5344CB8AC3E}">
        <p14:creationId xmlns:p14="http://schemas.microsoft.com/office/powerpoint/2010/main" val="2751954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nSpc>
                <a:spcPct val="107000"/>
              </a:lnSpc>
              <a:spcBef>
                <a:spcPts val="0"/>
              </a:spcBef>
              <a:spcAft>
                <a:spcPts val="0"/>
              </a:spcAft>
              <a:buFont typeface="+mj-lt"/>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Además de hablar con su médico, obstetra o partera, los trabajadores del CPSP, el coordinador de Black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Infant</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Health</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Planned</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Parenthood</a:t>
            </a:r>
            <a:r>
              <a:rPr lang="es-ES" sz="1800" dirty="0">
                <a:effectLst/>
                <a:latin typeface="Calibri" panose="020F0502020204030204" pitchFamily="34" charset="0"/>
                <a:ea typeface="Calibri" panose="020F0502020204030204" pitchFamily="34" charset="0"/>
                <a:cs typeface="Times New Roman" panose="02020603050405020304" pitchFamily="18" charset="0"/>
              </a:rPr>
              <a:t> y WIC pueden ser recursos útiles. Se puede utilizar un método anticonceptivo eficaz entre el nacimiento de su hijo y su próximo embarazo. Hay métodos anticonceptivos que son seguros durante la lactancia.</a:t>
            </a:r>
          </a:p>
          <a:p>
            <a:pPr marL="0" marR="0" lvl="1" indent="0">
              <a:lnSpc>
                <a:spcPct val="107000"/>
              </a:lnSpc>
              <a:spcBef>
                <a:spcPts val="0"/>
              </a:spcBef>
              <a:spcAft>
                <a:spcPts val="0"/>
              </a:spcAft>
              <a:buFont typeface="+mj-lt"/>
              <a:buNone/>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1" indent="0">
              <a:lnSpc>
                <a:spcPct val="107000"/>
              </a:lnSpc>
              <a:spcBef>
                <a:spcPts val="0"/>
              </a:spcBef>
              <a:spcAft>
                <a:spcPts val="0"/>
              </a:spcAft>
              <a:buFont typeface="+mj-lt"/>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Si tiene más de 35 años, ha tenido un aborto espontáneo o ha dado a luz a un bebé muerto, es importante que hable con su proveedor sobre el tiempo que debe esperar entre embarazos, ya que puede ser diferente para usted.</a:t>
            </a:r>
          </a:p>
          <a:p>
            <a:pPr marL="0" marR="0" lvl="1" indent="0">
              <a:lnSpc>
                <a:spcPct val="107000"/>
              </a:lnSpc>
              <a:spcBef>
                <a:spcPts val="0"/>
              </a:spcBef>
              <a:spcAft>
                <a:spcPts val="0"/>
              </a:spcAft>
              <a:buFont typeface="+mj-lt"/>
              <a:buNone/>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1" indent="0">
              <a:lnSpc>
                <a:spcPct val="107000"/>
              </a:lnSpc>
              <a:spcBef>
                <a:spcPts val="0"/>
              </a:spcBef>
              <a:spcAft>
                <a:spcPts val="0"/>
              </a:spcAft>
              <a:buFont typeface="+mj-lt"/>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Las siguientes organizaciones también tienen información que puede ayudarle a decidir el espaciamiento de los nacimientos adecuado para su familia: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marR="0" lvl="1" indent="-285750">
              <a:lnSpc>
                <a:spcPct val="107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March of Dimes: </a:t>
            </a:r>
            <a:r>
              <a:rPr lang="en-US" sz="1800" dirty="0">
                <a:effectLst/>
                <a:latin typeface="Segoe UI" panose="020B0502040204020203" pitchFamily="34" charset="0"/>
              </a:rPr>
              <a:t>www.marchofdimes.org </a:t>
            </a:r>
            <a:endParaRPr lang="en-US" sz="1800" dirty="0">
              <a:effectLst/>
              <a:latin typeface="Calibri" panose="020F0502020204030204" pitchFamily="34" charset="0"/>
              <a:cs typeface="Times New Roman" panose="02020603050405020304" pitchFamily="18" charset="0"/>
            </a:endParaRPr>
          </a:p>
          <a:p>
            <a:pPr marL="285750" marR="0" lvl="1" indent="-285750">
              <a:lnSpc>
                <a:spcPct val="107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One Key Question/Power to Decide: </a:t>
            </a:r>
            <a:r>
              <a:rPr lang="en-US" sz="1800" dirty="0">
                <a:effectLst/>
                <a:latin typeface="Segoe UI" panose="020B0502040204020203" pitchFamily="34" charset="0"/>
              </a:rPr>
              <a:t>https://powertodecide.org/one-key-question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1" indent="-285750">
              <a:lnSpc>
                <a:spcPct val="107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PATH: </a:t>
            </a:r>
            <a:r>
              <a:rPr lang="en-US" sz="1800" dirty="0">
                <a:effectLst/>
                <a:latin typeface="Segoe UI" panose="020B0502040204020203" pitchFamily="34" charset="0"/>
              </a:rPr>
              <a:t>https://www.envisionsrh.com/about-path </a:t>
            </a:r>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8</a:t>
            </a:fld>
            <a:endParaRPr lang="en-US"/>
          </a:p>
        </p:txBody>
      </p:sp>
    </p:spTree>
    <p:extLst>
      <p:ext uri="{BB962C8B-B14F-4D97-AF65-F5344CB8AC3E}">
        <p14:creationId xmlns:p14="http://schemas.microsoft.com/office/powerpoint/2010/main" val="1219082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Una vez que hemos revisado las tres cosas más importantes que los expertos en la materia quieren que conozca sobre el espaciamiento de los nacimientos, vamos a discutir lo que hemos aprendido y a considerar cómo esta información se aplica a sus necesidades específicas</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1AD4F3-D7BA-4A83-ADEA-33055041BE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71989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1BB49EC6-989B-4CC2-9A5B-DE884A524709}"/>
              </a:ext>
            </a:extLst>
          </p:cNvPr>
          <p:cNvPicPr>
            <a:picLocks noChangeAspect="1"/>
          </p:cNvPicPr>
          <p:nvPr userDrawn="1"/>
        </p:nvPicPr>
        <p:blipFill>
          <a:blip r:embed="rId2"/>
          <a:stretch>
            <a:fillRect/>
          </a:stretch>
        </p:blipFill>
        <p:spPr>
          <a:xfrm>
            <a:off x="-66675" y="-1608355"/>
            <a:ext cx="13087350" cy="7365564"/>
          </a:xfrm>
          <a:prstGeom prst="rect">
            <a:avLst/>
          </a:prstGeom>
        </p:spPr>
      </p:pic>
      <p:sp>
        <p:nvSpPr>
          <p:cNvPr id="2" name="Title 1">
            <a:extLst>
              <a:ext uri="{FF2B5EF4-FFF2-40B4-BE49-F238E27FC236}">
                <a16:creationId xmlns:a16="http://schemas.microsoft.com/office/drawing/2014/main" xmlns="" id="{DF3CDC91-22FE-4735-BED5-52DF19D535A2}"/>
              </a:ext>
            </a:extLst>
          </p:cNvPr>
          <p:cNvSpPr>
            <a:spLocks noGrp="1"/>
          </p:cNvSpPr>
          <p:nvPr>
            <p:ph type="ctrTitle"/>
          </p:nvPr>
        </p:nvSpPr>
        <p:spPr>
          <a:xfrm>
            <a:off x="5003800" y="112468"/>
            <a:ext cx="7188200" cy="2711409"/>
          </a:xfrm>
        </p:spPr>
        <p:txBody>
          <a:bodyPr anchor="b"/>
          <a:lstStyle>
            <a:lvl1pPr algn="l">
              <a:defRPr sz="6000">
                <a:solidFill>
                  <a:schemeClr val="bg2">
                    <a:lumMod val="7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xmlns="" id="{88F2DEE2-C6F4-44E2-9A1F-BE6A5B698F87}"/>
              </a:ext>
            </a:extLst>
          </p:cNvPr>
          <p:cNvSpPr>
            <a:spLocks noGrp="1"/>
          </p:cNvSpPr>
          <p:nvPr>
            <p:ph type="subTitle" idx="1"/>
          </p:nvPr>
        </p:nvSpPr>
        <p:spPr>
          <a:xfrm>
            <a:off x="5003800" y="3080812"/>
            <a:ext cx="71882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C4A3F4C-625B-46DE-B667-86B01BE1903C}"/>
              </a:ext>
            </a:extLst>
          </p:cNvPr>
          <p:cNvSpPr>
            <a:spLocks noGrp="1"/>
          </p:cNvSpPr>
          <p:nvPr>
            <p:ph type="dt" sz="half" idx="10"/>
          </p:nvPr>
        </p:nvSpPr>
        <p:spPr/>
        <p:txBody>
          <a:bodyPr/>
          <a:lstStyle/>
          <a:p>
            <a:fld id="{B61BEF0D-F0BB-DE4B-95CE-6DB70DBA9567}" type="datetimeFigureOut">
              <a:rPr lang="en-US" smtClean="0"/>
              <a:pPr/>
              <a:t>1/26/2022</a:t>
            </a:fld>
            <a:endParaRPr lang="en-US"/>
          </a:p>
        </p:txBody>
      </p:sp>
      <p:sp>
        <p:nvSpPr>
          <p:cNvPr id="5" name="Footer Placeholder 4">
            <a:extLst>
              <a:ext uri="{FF2B5EF4-FFF2-40B4-BE49-F238E27FC236}">
                <a16:creationId xmlns:a16="http://schemas.microsoft.com/office/drawing/2014/main" xmlns="" id="{BFEBDA30-2431-4EB0-AD46-E2C717345D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3C6EF52-3896-476B-9DF3-B3E1E43B8823}"/>
              </a:ext>
            </a:extLst>
          </p:cNvPr>
          <p:cNvSpPr>
            <a:spLocks noGrp="1"/>
          </p:cNvSpPr>
          <p:nvPr>
            <p:ph type="sldNum" sz="quarter" idx="12"/>
          </p:nvPr>
        </p:nvSpPr>
        <p:spPr/>
        <p:txBody>
          <a:bodyPr/>
          <a:lstStyle/>
          <a:p>
            <a:fld id="{D57F1E4F-1CFF-5643-939E-217C01CDF565}" type="slidenum">
              <a:rPr lang="en-US" smtClean="0"/>
              <a:pPr/>
              <a:t>‹#›</a:t>
            </a:fld>
            <a:endParaRPr lang="en-US"/>
          </a:p>
        </p:txBody>
      </p:sp>
      <p:sp>
        <p:nvSpPr>
          <p:cNvPr id="7" name="Wave 6">
            <a:extLst>
              <a:ext uri="{FF2B5EF4-FFF2-40B4-BE49-F238E27FC236}">
                <a16:creationId xmlns:a16="http://schemas.microsoft.com/office/drawing/2014/main" xmlns="" id="{15C1E1E6-3BD0-490E-BF21-B7F737AA13FC}"/>
              </a:ext>
            </a:extLst>
          </p:cNvPr>
          <p:cNvSpPr/>
          <p:nvPr userDrawn="1"/>
        </p:nvSpPr>
        <p:spPr>
          <a:xfrm>
            <a:off x="-338280" y="3777188"/>
            <a:ext cx="15076448" cy="7655305"/>
          </a:xfrm>
          <a:prstGeom prst="wave">
            <a:avLst/>
          </a:prstGeom>
          <a:solidFill>
            <a:schemeClr val="tx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pic>
        <p:nvPicPr>
          <p:cNvPr id="8" name="Picture 7">
            <a:extLst>
              <a:ext uri="{FF2B5EF4-FFF2-40B4-BE49-F238E27FC236}">
                <a16:creationId xmlns:a16="http://schemas.microsoft.com/office/drawing/2014/main" xmlns="" id="{C7806476-A12D-4200-B0DE-AD88410B04D7}"/>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93100" y="5686491"/>
            <a:ext cx="3429000" cy="852421"/>
          </a:xfrm>
          <a:prstGeom prst="rect">
            <a:avLst/>
          </a:prstGeom>
          <a:noFill/>
          <a:ln>
            <a:noFill/>
          </a:ln>
        </p:spPr>
      </p:pic>
    </p:spTree>
    <p:extLst>
      <p:ext uri="{BB962C8B-B14F-4D97-AF65-F5344CB8AC3E}">
        <p14:creationId xmlns:p14="http://schemas.microsoft.com/office/powerpoint/2010/main" val="4086629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241A0A-1A55-4C91-B97F-B27C230917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E23003F-13DC-447D-8464-17BD5AC25A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F119DF9-2D45-4D06-8124-A5F9CBFF8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718A3D4-7A57-4358-9691-BDADF885E1E8}"/>
              </a:ext>
            </a:extLst>
          </p:cNvPr>
          <p:cNvSpPr>
            <a:spLocks noGrp="1"/>
          </p:cNvSpPr>
          <p:nvPr>
            <p:ph type="dt" sz="half" idx="10"/>
          </p:nvPr>
        </p:nvSpPr>
        <p:spPr/>
        <p:txBody>
          <a:bodyPr/>
          <a:lstStyle/>
          <a:p>
            <a:fld id="{B61BEF0D-F0BB-DE4B-95CE-6DB70DBA9567}" type="datetimeFigureOut">
              <a:rPr lang="en-US" smtClean="0"/>
              <a:pPr/>
              <a:t>1/26/2022</a:t>
            </a:fld>
            <a:endParaRPr lang="en-US"/>
          </a:p>
        </p:txBody>
      </p:sp>
      <p:sp>
        <p:nvSpPr>
          <p:cNvPr id="6" name="Footer Placeholder 5">
            <a:extLst>
              <a:ext uri="{FF2B5EF4-FFF2-40B4-BE49-F238E27FC236}">
                <a16:creationId xmlns:a16="http://schemas.microsoft.com/office/drawing/2014/main" xmlns="" id="{794D788A-10C4-4F21-909A-B14DF541CA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8910014-52ED-4FC8-AFE7-0B6DD805F796}"/>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47553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B7FE22-8B5F-4BDD-A9EC-11973D1480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132A3FF-11C5-4249-873D-1780F2B219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A07C8994-CA59-45E7-BF8E-ED353CC9EA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C9BE644-752E-4B04-95F4-1A7ECC622103}"/>
              </a:ext>
            </a:extLst>
          </p:cNvPr>
          <p:cNvSpPr>
            <a:spLocks noGrp="1"/>
          </p:cNvSpPr>
          <p:nvPr>
            <p:ph type="dt" sz="half" idx="10"/>
          </p:nvPr>
        </p:nvSpPr>
        <p:spPr/>
        <p:txBody>
          <a:bodyPr/>
          <a:lstStyle/>
          <a:p>
            <a:fld id="{B61BEF0D-F0BB-DE4B-95CE-6DB70DBA9567}" type="datetimeFigureOut">
              <a:rPr lang="en-US" smtClean="0"/>
              <a:pPr/>
              <a:t>1/26/2022</a:t>
            </a:fld>
            <a:endParaRPr lang="en-US"/>
          </a:p>
        </p:txBody>
      </p:sp>
      <p:sp>
        <p:nvSpPr>
          <p:cNvPr id="6" name="Footer Placeholder 5">
            <a:extLst>
              <a:ext uri="{FF2B5EF4-FFF2-40B4-BE49-F238E27FC236}">
                <a16:creationId xmlns:a16="http://schemas.microsoft.com/office/drawing/2014/main" xmlns="" id="{21C98D23-6280-4742-81DE-A5F31FAA6E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A6D2B23-F324-4A7D-9D2C-F322AD4FBC45}"/>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782226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5F1304-9254-4575-9D6F-C90AF92DB3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5997937-DDB2-4F98-8DB4-60AE867ADF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DE9B701-3DF1-4933-9C4B-BDB57831FA0E}"/>
              </a:ext>
            </a:extLst>
          </p:cNvPr>
          <p:cNvSpPr>
            <a:spLocks noGrp="1"/>
          </p:cNvSpPr>
          <p:nvPr>
            <p:ph type="dt" sz="half" idx="10"/>
          </p:nvPr>
        </p:nvSpPr>
        <p:spPr/>
        <p:txBody>
          <a:bodyPr/>
          <a:lstStyle/>
          <a:p>
            <a:fld id="{B61BEF0D-F0BB-DE4B-95CE-6DB70DBA9567}" type="datetimeFigureOut">
              <a:rPr lang="en-US" smtClean="0"/>
              <a:pPr/>
              <a:t>1/26/2022</a:t>
            </a:fld>
            <a:endParaRPr lang="en-US"/>
          </a:p>
        </p:txBody>
      </p:sp>
      <p:sp>
        <p:nvSpPr>
          <p:cNvPr id="5" name="Footer Placeholder 4">
            <a:extLst>
              <a:ext uri="{FF2B5EF4-FFF2-40B4-BE49-F238E27FC236}">
                <a16:creationId xmlns:a16="http://schemas.microsoft.com/office/drawing/2014/main" xmlns="" id="{6270B08F-6237-4E48-BD85-E418989560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0F96CDD-6CD3-444A-9337-2BAD3D78A4A0}"/>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998480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70DFC62-11FB-42FD-B171-5AF3CD0FB3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53E0868-9934-436C-8316-9E77E2392C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C5D4394-0960-4B7F-A81F-1F507C36A231}"/>
              </a:ext>
            </a:extLst>
          </p:cNvPr>
          <p:cNvSpPr>
            <a:spLocks noGrp="1"/>
          </p:cNvSpPr>
          <p:nvPr>
            <p:ph type="dt" sz="half" idx="10"/>
          </p:nvPr>
        </p:nvSpPr>
        <p:spPr/>
        <p:txBody>
          <a:bodyPr/>
          <a:lstStyle/>
          <a:p>
            <a:fld id="{B61BEF0D-F0BB-DE4B-95CE-6DB70DBA9567}" type="datetimeFigureOut">
              <a:rPr lang="en-US" smtClean="0"/>
              <a:pPr/>
              <a:t>1/26/2022</a:t>
            </a:fld>
            <a:endParaRPr lang="en-US"/>
          </a:p>
        </p:txBody>
      </p:sp>
      <p:sp>
        <p:nvSpPr>
          <p:cNvPr id="5" name="Footer Placeholder 4">
            <a:extLst>
              <a:ext uri="{FF2B5EF4-FFF2-40B4-BE49-F238E27FC236}">
                <a16:creationId xmlns:a16="http://schemas.microsoft.com/office/drawing/2014/main" xmlns="" id="{C50622FE-7110-4BC0-A52E-A5FAB0D132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4174E5C-3334-4CCF-B28D-7BC097E1D514}"/>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562534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DE3150-DE72-4A10-8011-D51EED84A26E}"/>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xmlns="" id="{0E83B7DB-C66F-407A-B6DB-1FE671D3C8E2}"/>
              </a:ext>
            </a:extLst>
          </p:cNvPr>
          <p:cNvSpPr>
            <a:spLocks noGrp="1"/>
          </p:cNvSpPr>
          <p:nvPr>
            <p:ph idx="1"/>
          </p:nvPr>
        </p:nvSpPr>
        <p:spPr>
          <a:xfrm>
            <a:off x="838199" y="1823800"/>
            <a:ext cx="10515600" cy="4351338"/>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299891C-7291-4F93-8B0C-6904F960FA0B}"/>
              </a:ext>
            </a:extLst>
          </p:cNvPr>
          <p:cNvSpPr>
            <a:spLocks noGrp="1"/>
          </p:cNvSpPr>
          <p:nvPr>
            <p:ph type="dt" sz="half" idx="10"/>
          </p:nvPr>
        </p:nvSpPr>
        <p:spPr/>
        <p:txBody>
          <a:bodyPr/>
          <a:lstStyle/>
          <a:p>
            <a:fld id="{B61BEF0D-F0BB-DE4B-95CE-6DB70DBA9567}" type="datetimeFigureOut">
              <a:rPr lang="en-US" smtClean="0"/>
              <a:pPr/>
              <a:t>1/26/2022</a:t>
            </a:fld>
            <a:endParaRPr lang="en-US"/>
          </a:p>
        </p:txBody>
      </p:sp>
      <p:sp>
        <p:nvSpPr>
          <p:cNvPr id="5" name="Footer Placeholder 4">
            <a:extLst>
              <a:ext uri="{FF2B5EF4-FFF2-40B4-BE49-F238E27FC236}">
                <a16:creationId xmlns:a16="http://schemas.microsoft.com/office/drawing/2014/main" xmlns="" id="{9C5EE3D9-F118-4C07-88EA-C6BD49431A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3254208-4641-4440-A410-6E9D93209364}"/>
              </a:ext>
            </a:extLst>
          </p:cNvPr>
          <p:cNvSpPr>
            <a:spLocks noGrp="1"/>
          </p:cNvSpPr>
          <p:nvPr>
            <p:ph type="sldNum" sz="quarter" idx="12"/>
          </p:nvPr>
        </p:nvSpPr>
        <p:spPr/>
        <p:txBody>
          <a:bodyPr/>
          <a:lstStyle/>
          <a:p>
            <a:fld id="{D57F1E4F-1CFF-5643-939E-217C01CDF565}" type="slidenum">
              <a:rPr lang="en-US" smtClean="0"/>
              <a:pPr/>
              <a:t>‹#›</a:t>
            </a:fld>
            <a:endParaRPr lang="en-US"/>
          </a:p>
        </p:txBody>
      </p:sp>
      <p:sp>
        <p:nvSpPr>
          <p:cNvPr id="8" name="Wave 7">
            <a:extLst>
              <a:ext uri="{FF2B5EF4-FFF2-40B4-BE49-F238E27FC236}">
                <a16:creationId xmlns:a16="http://schemas.microsoft.com/office/drawing/2014/main" xmlns="" id="{3864FAC7-C4BF-4F64-8FDA-7746D2FA564D}"/>
              </a:ext>
            </a:extLst>
          </p:cNvPr>
          <p:cNvSpPr/>
          <p:nvPr userDrawn="1"/>
        </p:nvSpPr>
        <p:spPr>
          <a:xfrm>
            <a:off x="-136358" y="5329262"/>
            <a:ext cx="12464715" cy="4765234"/>
          </a:xfrm>
          <a:prstGeom prst="wave">
            <a:avLst/>
          </a:prstGeom>
          <a:solidFill>
            <a:schemeClr val="tx2">
              <a:lumMod val="40000"/>
              <a:lumOff val="60000"/>
            </a:schemeClr>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xmlns="" id="{AFBC7187-C628-4BD0-A1F4-C1F13EF5DDEF}"/>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
        <p:nvSpPr>
          <p:cNvPr id="18" name="Picture Placeholder 17">
            <a:extLst>
              <a:ext uri="{FF2B5EF4-FFF2-40B4-BE49-F238E27FC236}">
                <a16:creationId xmlns:a16="http://schemas.microsoft.com/office/drawing/2014/main" xmlns="" id="{BC29BF71-28E3-4E4A-A418-F7C6356E630D}"/>
              </a:ext>
            </a:extLst>
          </p:cNvPr>
          <p:cNvSpPr>
            <a:spLocks noGrp="1"/>
          </p:cNvSpPr>
          <p:nvPr>
            <p:ph type="pic" sz="quarter" idx="13" hasCustomPrompt="1"/>
          </p:nvPr>
        </p:nvSpPr>
        <p:spPr>
          <a:xfrm>
            <a:off x="8242299" y="4564063"/>
            <a:ext cx="2766595" cy="1127624"/>
          </a:xfrm>
        </p:spPr>
        <p:txBody>
          <a:bodyPr/>
          <a:lstStyle>
            <a:lvl1pPr marL="0" indent="0">
              <a:buNone/>
              <a:defRPr/>
            </a:lvl1pPr>
          </a:lstStyle>
          <a:p>
            <a:r>
              <a:rPr lang="en-US"/>
              <a:t>Insert Logo</a:t>
            </a:r>
          </a:p>
          <a:p>
            <a:endParaRPr lang="en-US"/>
          </a:p>
        </p:txBody>
      </p:sp>
    </p:spTree>
    <p:extLst>
      <p:ext uri="{BB962C8B-B14F-4D97-AF65-F5344CB8AC3E}">
        <p14:creationId xmlns:p14="http://schemas.microsoft.com/office/powerpoint/2010/main" val="160172937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DE3150-DE72-4A10-8011-D51EED84A26E}"/>
              </a:ext>
            </a:extLst>
          </p:cNvPr>
          <p:cNvSpPr>
            <a:spLocks noGrp="1"/>
          </p:cNvSpPr>
          <p:nvPr>
            <p:ph type="title"/>
          </p:nvPr>
        </p:nvSpPr>
        <p:spPr>
          <a:solidFill>
            <a:schemeClr val="tx2">
              <a:lumMod val="75000"/>
            </a:schemeClr>
          </a:solidFill>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xmlns="" id="{0E83B7DB-C66F-407A-B6DB-1FE671D3C8E2}"/>
              </a:ext>
            </a:extLst>
          </p:cNvPr>
          <p:cNvSpPr>
            <a:spLocks noGrp="1"/>
          </p:cNvSpPr>
          <p:nvPr>
            <p:ph idx="1"/>
          </p:nvPr>
        </p:nvSpPr>
        <p:spPr>
          <a:xfrm>
            <a:off x="838199" y="1823800"/>
            <a:ext cx="10515600" cy="4351338"/>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299891C-7291-4F93-8B0C-6904F960FA0B}"/>
              </a:ext>
            </a:extLst>
          </p:cNvPr>
          <p:cNvSpPr>
            <a:spLocks noGrp="1"/>
          </p:cNvSpPr>
          <p:nvPr>
            <p:ph type="dt" sz="half" idx="10"/>
          </p:nvPr>
        </p:nvSpPr>
        <p:spPr/>
        <p:txBody>
          <a:bodyPr/>
          <a:lstStyle/>
          <a:p>
            <a:fld id="{B61BEF0D-F0BB-DE4B-95CE-6DB70DBA9567}" type="datetimeFigureOut">
              <a:rPr lang="en-US" smtClean="0"/>
              <a:pPr/>
              <a:t>1/26/2022</a:t>
            </a:fld>
            <a:endParaRPr lang="en-US"/>
          </a:p>
        </p:txBody>
      </p:sp>
      <p:sp>
        <p:nvSpPr>
          <p:cNvPr id="5" name="Footer Placeholder 4">
            <a:extLst>
              <a:ext uri="{FF2B5EF4-FFF2-40B4-BE49-F238E27FC236}">
                <a16:creationId xmlns:a16="http://schemas.microsoft.com/office/drawing/2014/main" xmlns="" id="{9C5EE3D9-F118-4C07-88EA-C6BD49431A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3254208-4641-4440-A410-6E9D93209364}"/>
              </a:ext>
            </a:extLst>
          </p:cNvPr>
          <p:cNvSpPr>
            <a:spLocks noGrp="1"/>
          </p:cNvSpPr>
          <p:nvPr>
            <p:ph type="sldNum" sz="quarter" idx="12"/>
          </p:nvPr>
        </p:nvSpPr>
        <p:spPr/>
        <p:txBody>
          <a:bodyPr/>
          <a:lstStyle/>
          <a:p>
            <a:fld id="{D57F1E4F-1CFF-5643-939E-217C01CDF565}" type="slidenum">
              <a:rPr lang="en-US" smtClean="0"/>
              <a:pPr/>
              <a:t>‹#›</a:t>
            </a:fld>
            <a:endParaRPr lang="en-US"/>
          </a:p>
        </p:txBody>
      </p:sp>
      <p:sp>
        <p:nvSpPr>
          <p:cNvPr id="8" name="Wave 7">
            <a:extLst>
              <a:ext uri="{FF2B5EF4-FFF2-40B4-BE49-F238E27FC236}">
                <a16:creationId xmlns:a16="http://schemas.microsoft.com/office/drawing/2014/main" xmlns="" id="{3864FAC7-C4BF-4F64-8FDA-7746D2FA564D}"/>
              </a:ext>
            </a:extLst>
          </p:cNvPr>
          <p:cNvSpPr/>
          <p:nvPr userDrawn="1"/>
        </p:nvSpPr>
        <p:spPr>
          <a:xfrm>
            <a:off x="-136358" y="5329262"/>
            <a:ext cx="12464715" cy="4765234"/>
          </a:xfrm>
          <a:prstGeom prst="wave">
            <a:avLst/>
          </a:prstGeom>
          <a:solidFill>
            <a:schemeClr val="tx2">
              <a:lumMod val="40000"/>
              <a:lumOff val="60000"/>
            </a:schemeClr>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xmlns="" id="{AFBC7187-C628-4BD0-A1F4-C1F13EF5DDEF}"/>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Tree>
    <p:extLst>
      <p:ext uri="{BB962C8B-B14F-4D97-AF65-F5344CB8AC3E}">
        <p14:creationId xmlns:p14="http://schemas.microsoft.com/office/powerpoint/2010/main" val="254758343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B5BC5B-8CA9-48DA-B23D-D5D3AA5EB2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CB1239F-AB50-457D-994D-9F3977239E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0F28DF9-44C7-48B4-9A59-B081F1884D27}"/>
              </a:ext>
            </a:extLst>
          </p:cNvPr>
          <p:cNvSpPr>
            <a:spLocks noGrp="1"/>
          </p:cNvSpPr>
          <p:nvPr>
            <p:ph type="dt" sz="half" idx="10"/>
          </p:nvPr>
        </p:nvSpPr>
        <p:spPr/>
        <p:txBody>
          <a:bodyPr/>
          <a:lstStyle/>
          <a:p>
            <a:fld id="{B61BEF0D-F0BB-DE4B-95CE-6DB70DBA9567}" type="datetimeFigureOut">
              <a:rPr lang="en-US" smtClean="0"/>
              <a:pPr/>
              <a:t>1/26/2022</a:t>
            </a:fld>
            <a:endParaRPr lang="en-US"/>
          </a:p>
        </p:txBody>
      </p:sp>
      <p:sp>
        <p:nvSpPr>
          <p:cNvPr id="5" name="Footer Placeholder 4">
            <a:extLst>
              <a:ext uri="{FF2B5EF4-FFF2-40B4-BE49-F238E27FC236}">
                <a16:creationId xmlns:a16="http://schemas.microsoft.com/office/drawing/2014/main" xmlns="" id="{0DAC6556-E335-4586-B50C-C6B1D4DA09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F6C7A72-2B94-4836-81D4-B163D9C52891}"/>
              </a:ext>
            </a:extLst>
          </p:cNvPr>
          <p:cNvSpPr>
            <a:spLocks noGrp="1"/>
          </p:cNvSpPr>
          <p:nvPr>
            <p:ph type="sldNum" sz="quarter" idx="12"/>
          </p:nvPr>
        </p:nvSpPr>
        <p:spPr/>
        <p:txBody>
          <a:bodyPr/>
          <a:lstStyle/>
          <a:p>
            <a:fld id="{D57F1E4F-1CFF-5643-939E-217C01CDF565}" type="slidenum">
              <a:rPr lang="en-US" smtClean="0"/>
              <a:pPr/>
              <a:t>‹#›</a:t>
            </a:fld>
            <a:endParaRPr lang="en-US"/>
          </a:p>
        </p:txBody>
      </p:sp>
      <p:sp>
        <p:nvSpPr>
          <p:cNvPr id="8" name="Wave 7">
            <a:extLst>
              <a:ext uri="{FF2B5EF4-FFF2-40B4-BE49-F238E27FC236}">
                <a16:creationId xmlns:a16="http://schemas.microsoft.com/office/drawing/2014/main" xmlns="" id="{05EDDE59-2DFA-4CB2-8212-53AF25EA97CA}"/>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xmlns="" id="{FA2FCC08-2CB9-40F5-A016-B3F5F3959906}"/>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Tree>
    <p:extLst>
      <p:ext uri="{BB962C8B-B14F-4D97-AF65-F5344CB8AC3E}">
        <p14:creationId xmlns:p14="http://schemas.microsoft.com/office/powerpoint/2010/main" val="2399451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27D2EF-E43F-4259-B9AC-635D487F05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3E9F763-A405-4EF7-A49F-AA2E231E98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0C9DA43-42E1-45A2-B9A8-9563C98B58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A7DE73A-8C2C-4328-B123-ACD0E065F4B5}"/>
              </a:ext>
            </a:extLst>
          </p:cNvPr>
          <p:cNvSpPr>
            <a:spLocks noGrp="1"/>
          </p:cNvSpPr>
          <p:nvPr>
            <p:ph type="dt" sz="half" idx="10"/>
          </p:nvPr>
        </p:nvSpPr>
        <p:spPr/>
        <p:txBody>
          <a:bodyPr/>
          <a:lstStyle/>
          <a:p>
            <a:fld id="{B61BEF0D-F0BB-DE4B-95CE-6DB70DBA9567}" type="datetimeFigureOut">
              <a:rPr lang="en-US" smtClean="0"/>
              <a:pPr/>
              <a:t>1/26/2022</a:t>
            </a:fld>
            <a:endParaRPr lang="en-US"/>
          </a:p>
        </p:txBody>
      </p:sp>
      <p:sp>
        <p:nvSpPr>
          <p:cNvPr id="6" name="Footer Placeholder 5">
            <a:extLst>
              <a:ext uri="{FF2B5EF4-FFF2-40B4-BE49-F238E27FC236}">
                <a16:creationId xmlns:a16="http://schemas.microsoft.com/office/drawing/2014/main" xmlns="" id="{1D0DFB9C-9B2F-47C0-84B2-7B85E9B4D7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6A6722F-300F-401D-AD6B-0C944EFF4232}"/>
              </a:ext>
            </a:extLst>
          </p:cNvPr>
          <p:cNvSpPr>
            <a:spLocks noGrp="1"/>
          </p:cNvSpPr>
          <p:nvPr>
            <p:ph type="sldNum" sz="quarter" idx="12"/>
          </p:nvPr>
        </p:nvSpPr>
        <p:spPr/>
        <p:txBody>
          <a:bodyPr/>
          <a:lstStyle/>
          <a:p>
            <a:fld id="{D57F1E4F-1CFF-5643-939E-217C01CDF565}" type="slidenum">
              <a:rPr lang="en-US" smtClean="0"/>
              <a:pPr/>
              <a:t>‹#›</a:t>
            </a:fld>
            <a:endParaRPr lang="en-US"/>
          </a:p>
        </p:txBody>
      </p:sp>
      <p:sp>
        <p:nvSpPr>
          <p:cNvPr id="10" name="Wave 9">
            <a:extLst>
              <a:ext uri="{FF2B5EF4-FFF2-40B4-BE49-F238E27FC236}">
                <a16:creationId xmlns:a16="http://schemas.microsoft.com/office/drawing/2014/main" xmlns="" id="{8E9D1CCE-C048-466F-87F3-E77E9BAF2910}"/>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alatino Linotype"/>
              <a:ea typeface="+mn-ea"/>
              <a:cs typeface="+mn-cs"/>
            </a:endParaRPr>
          </a:p>
        </p:txBody>
      </p:sp>
      <p:pic>
        <p:nvPicPr>
          <p:cNvPr id="11" name="Picture 10">
            <a:extLst>
              <a:ext uri="{FF2B5EF4-FFF2-40B4-BE49-F238E27FC236}">
                <a16:creationId xmlns:a16="http://schemas.microsoft.com/office/drawing/2014/main" xmlns="" id="{E36B159E-04BB-4886-B35B-593F4B1D1EDE}"/>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Tree>
    <p:extLst>
      <p:ext uri="{BB962C8B-B14F-4D97-AF65-F5344CB8AC3E}">
        <p14:creationId xmlns:p14="http://schemas.microsoft.com/office/powerpoint/2010/main" val="1349612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571148-38C4-4618-B7CD-F98A845379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0A30B41-C640-457A-84FE-A04A186F59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42FCA36-B5E5-430F-991B-5842999D52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DA79D4C-39F9-4194-A20B-55459EA598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7780464-CB80-4BC8-935A-08F6B2F4CB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6A7D707-0351-4A64-932C-B37F202B9549}"/>
              </a:ext>
            </a:extLst>
          </p:cNvPr>
          <p:cNvSpPr>
            <a:spLocks noGrp="1"/>
          </p:cNvSpPr>
          <p:nvPr>
            <p:ph type="dt" sz="half" idx="10"/>
          </p:nvPr>
        </p:nvSpPr>
        <p:spPr/>
        <p:txBody>
          <a:bodyPr/>
          <a:lstStyle/>
          <a:p>
            <a:fld id="{B61BEF0D-F0BB-DE4B-95CE-6DB70DBA9567}" type="datetimeFigureOut">
              <a:rPr lang="en-US" smtClean="0"/>
              <a:pPr/>
              <a:t>1/26/2022</a:t>
            </a:fld>
            <a:endParaRPr lang="en-US"/>
          </a:p>
        </p:txBody>
      </p:sp>
      <p:sp>
        <p:nvSpPr>
          <p:cNvPr id="8" name="Footer Placeholder 7">
            <a:extLst>
              <a:ext uri="{FF2B5EF4-FFF2-40B4-BE49-F238E27FC236}">
                <a16:creationId xmlns:a16="http://schemas.microsoft.com/office/drawing/2014/main" xmlns="" id="{82AB6B5D-5CD1-47FE-8845-5B277FC31D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D91E486-6ACE-4EB9-9000-F447E215ABAE}"/>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13184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55A9B8-78AD-4E6E-AFA8-39D3248595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F0D83FD-6C61-434B-960F-97AAF1C2B470}"/>
              </a:ext>
            </a:extLst>
          </p:cNvPr>
          <p:cNvSpPr>
            <a:spLocks noGrp="1"/>
          </p:cNvSpPr>
          <p:nvPr>
            <p:ph type="dt" sz="half" idx="10"/>
          </p:nvPr>
        </p:nvSpPr>
        <p:spPr/>
        <p:txBody>
          <a:bodyPr/>
          <a:lstStyle/>
          <a:p>
            <a:fld id="{B61BEF0D-F0BB-DE4B-95CE-6DB70DBA9567}" type="datetimeFigureOut">
              <a:rPr lang="en-US" smtClean="0"/>
              <a:pPr/>
              <a:t>1/26/2022</a:t>
            </a:fld>
            <a:endParaRPr lang="en-US"/>
          </a:p>
        </p:txBody>
      </p:sp>
      <p:sp>
        <p:nvSpPr>
          <p:cNvPr id="4" name="Footer Placeholder 3">
            <a:extLst>
              <a:ext uri="{FF2B5EF4-FFF2-40B4-BE49-F238E27FC236}">
                <a16:creationId xmlns:a16="http://schemas.microsoft.com/office/drawing/2014/main" xmlns="" id="{F8BC5C04-5096-4334-84F0-1A2CE3F1D0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9B598C64-AA9C-46A9-B5DA-78533311DD6F}"/>
              </a:ext>
            </a:extLst>
          </p:cNvPr>
          <p:cNvSpPr>
            <a:spLocks noGrp="1"/>
          </p:cNvSpPr>
          <p:nvPr>
            <p:ph type="sldNum" sz="quarter" idx="12"/>
          </p:nvPr>
        </p:nvSpPr>
        <p:spPr/>
        <p:txBody>
          <a:bodyPr/>
          <a:lstStyle/>
          <a:p>
            <a:fld id="{D57F1E4F-1CFF-5643-939E-217C01CDF565}" type="slidenum">
              <a:rPr lang="en-US" smtClean="0"/>
              <a:pPr/>
              <a:t>‹#›</a:t>
            </a:fld>
            <a:endParaRPr lang="en-US"/>
          </a:p>
        </p:txBody>
      </p:sp>
      <p:sp>
        <p:nvSpPr>
          <p:cNvPr id="8" name="Wave 7">
            <a:extLst>
              <a:ext uri="{FF2B5EF4-FFF2-40B4-BE49-F238E27FC236}">
                <a16:creationId xmlns:a16="http://schemas.microsoft.com/office/drawing/2014/main" xmlns="" id="{08668E2E-164F-4089-8582-ABBD242EBB35}"/>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xmlns="" id="{F4BCA951-06B4-41CC-B314-6BEA3FF7C092}"/>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
        <p:nvSpPr>
          <p:cNvPr id="10" name="Content Placeholder 2">
            <a:extLst>
              <a:ext uri="{FF2B5EF4-FFF2-40B4-BE49-F238E27FC236}">
                <a16:creationId xmlns:a16="http://schemas.microsoft.com/office/drawing/2014/main" xmlns="" id="{3BE93B82-40A6-404F-966C-6DAE8CFC2D95}"/>
              </a:ext>
            </a:extLst>
          </p:cNvPr>
          <p:cNvSpPr>
            <a:spLocks noGrp="1"/>
          </p:cNvSpPr>
          <p:nvPr>
            <p:ph idx="1"/>
          </p:nvPr>
        </p:nvSpPr>
        <p:spPr>
          <a:xfrm>
            <a:off x="838199" y="1823800"/>
            <a:ext cx="10515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1082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55A9B8-78AD-4E6E-AFA8-39D3248595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F0D83FD-6C61-434B-960F-97AAF1C2B470}"/>
              </a:ext>
            </a:extLst>
          </p:cNvPr>
          <p:cNvSpPr>
            <a:spLocks noGrp="1"/>
          </p:cNvSpPr>
          <p:nvPr>
            <p:ph type="dt" sz="half" idx="10"/>
          </p:nvPr>
        </p:nvSpPr>
        <p:spPr/>
        <p:txBody>
          <a:bodyPr/>
          <a:lstStyle/>
          <a:p>
            <a:fld id="{B61BEF0D-F0BB-DE4B-95CE-6DB70DBA9567}" type="datetimeFigureOut">
              <a:rPr lang="en-US" smtClean="0"/>
              <a:pPr/>
              <a:t>1/26/2022</a:t>
            </a:fld>
            <a:endParaRPr lang="en-US"/>
          </a:p>
        </p:txBody>
      </p:sp>
      <p:sp>
        <p:nvSpPr>
          <p:cNvPr id="4" name="Footer Placeholder 3">
            <a:extLst>
              <a:ext uri="{FF2B5EF4-FFF2-40B4-BE49-F238E27FC236}">
                <a16:creationId xmlns:a16="http://schemas.microsoft.com/office/drawing/2014/main" xmlns="" id="{F8BC5C04-5096-4334-84F0-1A2CE3F1D0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9B598C64-AA9C-46A9-B5DA-78533311DD6F}"/>
              </a:ext>
            </a:extLst>
          </p:cNvPr>
          <p:cNvSpPr>
            <a:spLocks noGrp="1"/>
          </p:cNvSpPr>
          <p:nvPr>
            <p:ph type="sldNum" sz="quarter" idx="12"/>
          </p:nvPr>
        </p:nvSpPr>
        <p:spPr/>
        <p:txBody>
          <a:bodyPr/>
          <a:lstStyle/>
          <a:p>
            <a:fld id="{D57F1E4F-1CFF-5643-939E-217C01CDF565}" type="slidenum">
              <a:rPr lang="en-US" smtClean="0"/>
              <a:pPr/>
              <a:t>‹#›</a:t>
            </a:fld>
            <a:endParaRPr lang="en-US"/>
          </a:p>
        </p:txBody>
      </p:sp>
      <p:sp>
        <p:nvSpPr>
          <p:cNvPr id="8" name="Wave 7">
            <a:extLst>
              <a:ext uri="{FF2B5EF4-FFF2-40B4-BE49-F238E27FC236}">
                <a16:creationId xmlns:a16="http://schemas.microsoft.com/office/drawing/2014/main" xmlns="" id="{08668E2E-164F-4089-8582-ABBD242EBB35}"/>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xmlns="" id="{F4BCA951-06B4-41CC-B314-6BEA3FF7C092}"/>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Tree>
    <p:extLst>
      <p:ext uri="{BB962C8B-B14F-4D97-AF65-F5344CB8AC3E}">
        <p14:creationId xmlns:p14="http://schemas.microsoft.com/office/powerpoint/2010/main" val="2055118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721F307-9051-4F03-8B50-344D72A57A39}"/>
              </a:ext>
            </a:extLst>
          </p:cNvPr>
          <p:cNvSpPr>
            <a:spLocks noGrp="1"/>
          </p:cNvSpPr>
          <p:nvPr>
            <p:ph type="dt" sz="half" idx="10"/>
          </p:nvPr>
        </p:nvSpPr>
        <p:spPr/>
        <p:txBody>
          <a:bodyPr/>
          <a:lstStyle/>
          <a:p>
            <a:fld id="{B61BEF0D-F0BB-DE4B-95CE-6DB70DBA9567}" type="datetimeFigureOut">
              <a:rPr lang="en-US" smtClean="0"/>
              <a:pPr/>
              <a:t>1/26/2022</a:t>
            </a:fld>
            <a:endParaRPr lang="en-US"/>
          </a:p>
        </p:txBody>
      </p:sp>
      <p:sp>
        <p:nvSpPr>
          <p:cNvPr id="3" name="Footer Placeholder 2">
            <a:extLst>
              <a:ext uri="{FF2B5EF4-FFF2-40B4-BE49-F238E27FC236}">
                <a16:creationId xmlns:a16="http://schemas.microsoft.com/office/drawing/2014/main" xmlns="" id="{AFE9EA65-E996-4A42-A89D-47870C0968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B55B34D-E7F8-4517-99F1-17965E8721F6}"/>
              </a:ext>
            </a:extLst>
          </p:cNvPr>
          <p:cNvSpPr>
            <a:spLocks noGrp="1"/>
          </p:cNvSpPr>
          <p:nvPr>
            <p:ph type="sldNum" sz="quarter" idx="12"/>
          </p:nvPr>
        </p:nvSpPr>
        <p:spPr/>
        <p:txBody>
          <a:bodyPr/>
          <a:lstStyle/>
          <a:p>
            <a:fld id="{D57F1E4F-1CFF-5643-939E-217C01CDF565}" type="slidenum">
              <a:rPr lang="en-US" smtClean="0"/>
              <a:pPr/>
              <a:t>‹#›</a:t>
            </a:fld>
            <a:endParaRPr lang="en-US"/>
          </a:p>
        </p:txBody>
      </p:sp>
      <p:sp>
        <p:nvSpPr>
          <p:cNvPr id="7" name="Wave 6">
            <a:extLst>
              <a:ext uri="{FF2B5EF4-FFF2-40B4-BE49-F238E27FC236}">
                <a16:creationId xmlns:a16="http://schemas.microsoft.com/office/drawing/2014/main" xmlns="" id="{60DD54C9-7421-4EB2-9739-C327A06036CC}"/>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alatino Linotype"/>
              <a:ea typeface="+mn-ea"/>
              <a:cs typeface="+mn-cs"/>
            </a:endParaRPr>
          </a:p>
        </p:txBody>
      </p:sp>
      <p:pic>
        <p:nvPicPr>
          <p:cNvPr id="8" name="Picture 7">
            <a:extLst>
              <a:ext uri="{FF2B5EF4-FFF2-40B4-BE49-F238E27FC236}">
                <a16:creationId xmlns:a16="http://schemas.microsoft.com/office/drawing/2014/main" xmlns="" id="{BA4C64E6-D5CD-4A4A-ACD9-AB8271301453}"/>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Tree>
    <p:extLst>
      <p:ext uri="{BB962C8B-B14F-4D97-AF65-F5344CB8AC3E}">
        <p14:creationId xmlns:p14="http://schemas.microsoft.com/office/powerpoint/2010/main" val="4056406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2">
                <a:lumMod val="40000"/>
                <a:lumOff val="60000"/>
              </a:schemeClr>
            </a:gs>
            <a:gs pos="50000">
              <a:schemeClr val="bg2">
                <a:lumMod val="60000"/>
                <a:lumOff val="40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CC8583D-3704-4EF9-AC40-8ABC556BEC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DF34BA7-E8BF-4FFF-8BF7-DAEEC0B0E0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2D6FF32-82B8-43B3-8541-4D716178CF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1/26/2022</a:t>
            </a:fld>
            <a:endParaRPr lang="en-US"/>
          </a:p>
        </p:txBody>
      </p:sp>
      <p:sp>
        <p:nvSpPr>
          <p:cNvPr id="5" name="Footer Placeholder 4">
            <a:extLst>
              <a:ext uri="{FF2B5EF4-FFF2-40B4-BE49-F238E27FC236}">
                <a16:creationId xmlns:a16="http://schemas.microsoft.com/office/drawing/2014/main" xmlns="" id="{CDFA1BE1-FB5B-4785-8AD9-E733CE9540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9562ACE-2C0C-40CB-A421-3D29907382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348081325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66" r:id="rId7"/>
    <p:sldLayoutId id="2147483673" r:id="rId8"/>
    <p:sldLayoutId id="2147483667" r:id="rId9"/>
    <p:sldLayoutId id="2147483668" r:id="rId10"/>
    <p:sldLayoutId id="2147483669" r:id="rId11"/>
    <p:sldLayoutId id="2147483670" r:id="rId12"/>
    <p:sldLayoutId id="2147483671" r:id="rId13"/>
  </p:sldLayoutIdLst>
  <p:txStyles>
    <p:titleStyle>
      <a:lvl1pPr algn="l" defTabSz="914400" rtl="0" eaLnBrk="1" latinLnBrk="0" hangingPunct="1">
        <a:lnSpc>
          <a:spcPct val="90000"/>
        </a:lnSpc>
        <a:spcBef>
          <a:spcPct val="0"/>
        </a:spcBef>
        <a:buNone/>
        <a:defRPr sz="5400" b="1" kern="1200">
          <a:solidFill>
            <a:schemeClr val="bg2">
              <a:lumMod val="75000"/>
            </a:schemeClr>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F4211D-871B-4EAA-911B-302243E4AFC9}"/>
              </a:ext>
            </a:extLst>
          </p:cNvPr>
          <p:cNvSpPr>
            <a:spLocks noGrp="1"/>
          </p:cNvSpPr>
          <p:nvPr>
            <p:ph type="ctrTitle"/>
          </p:nvPr>
        </p:nvSpPr>
        <p:spPr>
          <a:xfrm>
            <a:off x="415636" y="-261108"/>
            <a:ext cx="6666807" cy="3333750"/>
          </a:xfrm>
        </p:spPr>
        <p:txBody>
          <a:bodyPr>
            <a:normAutofit fontScale="90000"/>
          </a:bodyPr>
          <a:lstStyle/>
          <a:p>
            <a:pPr algn="ctr"/>
            <a:r>
              <a:rPr lang="es-ES" sz="6600" dirty="0"/>
              <a:t>Por qué es </a:t>
            </a:r>
            <a:r>
              <a:rPr lang="es-ES" sz="6600" dirty="0" smtClean="0"/>
              <a:t>importante </a:t>
            </a:r>
            <a:r>
              <a:rPr lang="es-ES" sz="6600" dirty="0"/>
              <a:t>el </a:t>
            </a:r>
            <a:r>
              <a:rPr lang="es-ES" sz="6600" dirty="0" smtClean="0"/>
              <a:t>espaciamiento </a:t>
            </a:r>
            <a:r>
              <a:rPr lang="es-ES" sz="6600" dirty="0"/>
              <a:t>de los </a:t>
            </a:r>
            <a:r>
              <a:rPr lang="es-ES" sz="6600" dirty="0" smtClean="0"/>
              <a:t>nacimientos</a:t>
            </a:r>
            <a:endParaRPr lang="en-US" sz="6600" dirty="0"/>
          </a:p>
        </p:txBody>
      </p:sp>
      <p:sp>
        <p:nvSpPr>
          <p:cNvPr id="3" name="Subtitle 2">
            <a:extLst>
              <a:ext uri="{FF2B5EF4-FFF2-40B4-BE49-F238E27FC236}">
                <a16:creationId xmlns:a16="http://schemas.microsoft.com/office/drawing/2014/main" xmlns="" id="{DC466C30-396D-431D-98F0-18BE8638A6F3}"/>
              </a:ext>
            </a:extLst>
          </p:cNvPr>
          <p:cNvSpPr>
            <a:spLocks noGrp="1"/>
          </p:cNvSpPr>
          <p:nvPr>
            <p:ph type="subTitle" idx="1"/>
          </p:nvPr>
        </p:nvSpPr>
        <p:spPr>
          <a:xfrm>
            <a:off x="3987799" y="3072642"/>
            <a:ext cx="7325895" cy="1655762"/>
          </a:xfrm>
        </p:spPr>
        <p:txBody>
          <a:bodyPr/>
          <a:lstStyle/>
          <a:p>
            <a:r>
              <a:rPr lang="en-US" dirty="0" err="1">
                <a:solidFill>
                  <a:schemeClr val="bg2">
                    <a:lumMod val="75000"/>
                  </a:schemeClr>
                </a:solidFill>
              </a:rPr>
              <a:t>Insertar</a:t>
            </a:r>
            <a:r>
              <a:rPr lang="en-US" dirty="0">
                <a:solidFill>
                  <a:schemeClr val="bg2">
                    <a:lumMod val="75000"/>
                  </a:schemeClr>
                </a:solidFill>
              </a:rPr>
              <a:t> </a:t>
            </a:r>
            <a:r>
              <a:rPr lang="en-US" dirty="0" err="1">
                <a:solidFill>
                  <a:schemeClr val="bg2">
                    <a:lumMod val="75000"/>
                  </a:schemeClr>
                </a:solidFill>
              </a:rPr>
              <a:t>f</a:t>
            </a:r>
            <a:r>
              <a:rPr lang="en-US" dirty="0" err="1" smtClean="0">
                <a:solidFill>
                  <a:schemeClr val="bg2">
                    <a:lumMod val="75000"/>
                  </a:schemeClr>
                </a:solidFill>
              </a:rPr>
              <a:t>echa</a:t>
            </a:r>
            <a:r>
              <a:rPr lang="en-US" dirty="0" smtClean="0">
                <a:solidFill>
                  <a:schemeClr val="bg2">
                    <a:lumMod val="75000"/>
                  </a:schemeClr>
                </a:solidFill>
              </a:rPr>
              <a:t> </a:t>
            </a:r>
            <a:r>
              <a:rPr lang="en-US" dirty="0">
                <a:solidFill>
                  <a:schemeClr val="bg2">
                    <a:lumMod val="75000"/>
                  </a:schemeClr>
                </a:solidFill>
              </a:rPr>
              <a:t>y </a:t>
            </a:r>
            <a:r>
              <a:rPr lang="en-US" dirty="0" smtClean="0">
                <a:solidFill>
                  <a:schemeClr val="bg2">
                    <a:lumMod val="75000"/>
                  </a:schemeClr>
                </a:solidFill>
              </a:rPr>
              <a:t>hora</a:t>
            </a:r>
            <a:endParaRPr lang="en-US" dirty="0">
              <a:solidFill>
                <a:schemeClr val="bg2">
                  <a:lumMod val="75000"/>
                </a:schemeClr>
              </a:solidFill>
            </a:endParaRPr>
          </a:p>
        </p:txBody>
      </p:sp>
      <p:sp>
        <p:nvSpPr>
          <p:cNvPr id="4" name="Rectangle 3">
            <a:extLst>
              <a:ext uri="{FF2B5EF4-FFF2-40B4-BE49-F238E27FC236}">
                <a16:creationId xmlns:a16="http://schemas.microsoft.com/office/drawing/2014/main" xmlns="" id="{BD962BB1-25FA-46D7-B825-539C848DC7E4}"/>
              </a:ext>
            </a:extLst>
          </p:cNvPr>
          <p:cNvSpPr/>
          <p:nvPr/>
        </p:nvSpPr>
        <p:spPr>
          <a:xfrm>
            <a:off x="1037390" y="5165558"/>
            <a:ext cx="3636210" cy="1413042"/>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bg1"/>
                </a:solidFill>
              </a:rPr>
              <a:t>Insertar el </a:t>
            </a:r>
            <a:r>
              <a:rPr lang="es-ES" dirty="0" smtClean="0">
                <a:solidFill>
                  <a:schemeClr val="bg1"/>
                </a:solidFill>
              </a:rPr>
              <a:t>logotipo </a:t>
            </a:r>
            <a:r>
              <a:rPr lang="es-ES" dirty="0">
                <a:solidFill>
                  <a:schemeClr val="bg1"/>
                </a:solidFill>
              </a:rPr>
              <a:t>de la </a:t>
            </a:r>
            <a:r>
              <a:rPr lang="es-ES" dirty="0" smtClean="0">
                <a:solidFill>
                  <a:schemeClr val="bg1"/>
                </a:solidFill>
              </a:rPr>
              <a:t>organización</a:t>
            </a:r>
            <a:endParaRPr lang="en-US" dirty="0">
              <a:solidFill>
                <a:schemeClr val="bg1"/>
              </a:solidFill>
            </a:endParaRPr>
          </a:p>
        </p:txBody>
      </p:sp>
    </p:spTree>
    <p:extLst>
      <p:ext uri="{BB962C8B-B14F-4D97-AF65-F5344CB8AC3E}">
        <p14:creationId xmlns:p14="http://schemas.microsoft.com/office/powerpoint/2010/main" val="4081440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32C693-F876-4380-9369-75764D9615EF}"/>
              </a:ext>
            </a:extLst>
          </p:cNvPr>
          <p:cNvSpPr>
            <a:spLocks noGrp="1"/>
          </p:cNvSpPr>
          <p:nvPr>
            <p:ph type="title"/>
          </p:nvPr>
        </p:nvSpPr>
        <p:spPr/>
        <p:txBody>
          <a:bodyPr>
            <a:normAutofit fontScale="90000"/>
          </a:bodyPr>
          <a:lstStyle/>
          <a:p>
            <a:r>
              <a:rPr lang="es-ES" dirty="0"/>
              <a:t>Pensar – Formar </a:t>
            </a:r>
            <a:r>
              <a:rPr lang="es-ES" dirty="0" smtClean="0"/>
              <a:t>parejas </a:t>
            </a:r>
            <a:r>
              <a:rPr lang="es-ES" dirty="0"/>
              <a:t>- Compartir</a:t>
            </a:r>
            <a:endParaRPr lang="en-US" dirty="0"/>
          </a:p>
        </p:txBody>
      </p:sp>
      <p:sp>
        <p:nvSpPr>
          <p:cNvPr id="3" name="Content Placeholder 2">
            <a:extLst>
              <a:ext uri="{FF2B5EF4-FFF2-40B4-BE49-F238E27FC236}">
                <a16:creationId xmlns:a16="http://schemas.microsoft.com/office/drawing/2014/main" xmlns="" id="{7343278A-6230-4651-872D-F775E9A738F6}"/>
              </a:ext>
            </a:extLst>
          </p:cNvPr>
          <p:cNvSpPr>
            <a:spLocks noGrp="1"/>
          </p:cNvSpPr>
          <p:nvPr>
            <p:ph idx="1"/>
          </p:nvPr>
        </p:nvSpPr>
        <p:spPr>
          <a:xfrm>
            <a:off x="1251284" y="1588168"/>
            <a:ext cx="9721516" cy="5883443"/>
          </a:xfrm>
        </p:spPr>
        <p:txBody>
          <a:bodyPr>
            <a:normAutofit/>
          </a:bodyPr>
          <a:lstStyle/>
          <a:p>
            <a:pPr marL="0" indent="0" algn="ctr">
              <a:lnSpc>
                <a:spcPct val="100000"/>
              </a:lnSpc>
              <a:spcAft>
                <a:spcPts val="1200"/>
              </a:spcAft>
              <a:buNone/>
            </a:pPr>
            <a:r>
              <a:rPr lang="es-ES" b="1" dirty="0"/>
              <a:t>¿Qué planes tiene, si es que tiene alguno, con respecto al espaciamiento de los nacimientos?</a:t>
            </a:r>
            <a:r>
              <a:rPr lang="en-US" b="1" dirty="0"/>
              <a:t> </a:t>
            </a:r>
          </a:p>
          <a:p>
            <a:pPr marL="0" indent="0" algn="ctr">
              <a:lnSpc>
                <a:spcPct val="100000"/>
              </a:lnSpc>
              <a:spcAft>
                <a:spcPts val="1200"/>
              </a:spcAft>
              <a:buNone/>
            </a:pPr>
            <a:r>
              <a:rPr lang="es-ES" b="1" dirty="0"/>
              <a:t>¿Hay algo que le preocupe sobre el hecho de espaciar sus hijos por al menos 18 meses?</a:t>
            </a:r>
          </a:p>
        </p:txBody>
      </p:sp>
    </p:spTree>
    <p:extLst>
      <p:ext uri="{BB962C8B-B14F-4D97-AF65-F5344CB8AC3E}">
        <p14:creationId xmlns:p14="http://schemas.microsoft.com/office/powerpoint/2010/main" val="2237157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32C693-F876-4380-9369-75764D9615EF}"/>
              </a:ext>
            </a:extLst>
          </p:cNvPr>
          <p:cNvSpPr>
            <a:spLocks noGrp="1"/>
          </p:cNvSpPr>
          <p:nvPr>
            <p:ph type="title"/>
          </p:nvPr>
        </p:nvSpPr>
        <p:spPr/>
        <p:txBody>
          <a:bodyPr/>
          <a:lstStyle/>
          <a:p>
            <a:r>
              <a:rPr lang="en-US" dirty="0"/>
              <a:t>Debate </a:t>
            </a:r>
            <a:r>
              <a:rPr lang="en-US" dirty="0" err="1"/>
              <a:t>en</a:t>
            </a:r>
            <a:r>
              <a:rPr lang="en-US" dirty="0"/>
              <a:t> </a:t>
            </a:r>
            <a:r>
              <a:rPr lang="en-US" dirty="0" err="1" smtClean="0"/>
              <a:t>grupo</a:t>
            </a:r>
            <a:endParaRPr lang="en-US" dirty="0"/>
          </a:p>
        </p:txBody>
      </p:sp>
      <p:sp>
        <p:nvSpPr>
          <p:cNvPr id="3" name="Content Placeholder 2">
            <a:extLst>
              <a:ext uri="{FF2B5EF4-FFF2-40B4-BE49-F238E27FC236}">
                <a16:creationId xmlns:a16="http://schemas.microsoft.com/office/drawing/2014/main" xmlns="" id="{7343278A-6230-4651-872D-F775E9A738F6}"/>
              </a:ext>
            </a:extLst>
          </p:cNvPr>
          <p:cNvSpPr>
            <a:spLocks noGrp="1"/>
          </p:cNvSpPr>
          <p:nvPr>
            <p:ph idx="1"/>
          </p:nvPr>
        </p:nvSpPr>
        <p:spPr>
          <a:xfrm>
            <a:off x="1900946" y="1786040"/>
            <a:ext cx="9258300" cy="4351338"/>
          </a:xfrm>
        </p:spPr>
        <p:txBody>
          <a:bodyPr/>
          <a:lstStyle/>
          <a:p>
            <a:pPr marL="0" indent="0" algn="ctr">
              <a:buNone/>
            </a:pPr>
            <a:endParaRPr lang="en-US" b="1" dirty="0"/>
          </a:p>
          <a:p>
            <a:pPr marL="0" indent="0" algn="ctr">
              <a:buNone/>
            </a:pPr>
            <a:r>
              <a:rPr lang="es-ES" b="1" dirty="0"/>
              <a:t>¿Hubo alguna información nueva que hayan escuchado hoy?</a:t>
            </a:r>
            <a:endParaRPr lang="en-US" dirty="0"/>
          </a:p>
        </p:txBody>
      </p:sp>
    </p:spTree>
    <p:extLst>
      <p:ext uri="{BB962C8B-B14F-4D97-AF65-F5344CB8AC3E}">
        <p14:creationId xmlns:p14="http://schemas.microsoft.com/office/powerpoint/2010/main" val="1964090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32C693-F876-4380-9369-75764D9615EF}"/>
              </a:ext>
            </a:extLst>
          </p:cNvPr>
          <p:cNvSpPr>
            <a:spLocks noGrp="1"/>
          </p:cNvSpPr>
          <p:nvPr>
            <p:ph type="title"/>
          </p:nvPr>
        </p:nvSpPr>
        <p:spPr/>
        <p:txBody>
          <a:bodyPr/>
          <a:lstStyle/>
          <a:p>
            <a:r>
              <a:rPr lang="en-US" dirty="0" err="1"/>
              <a:t>Reflexión</a:t>
            </a:r>
            <a:r>
              <a:rPr lang="en-US" dirty="0"/>
              <a:t> </a:t>
            </a:r>
            <a:r>
              <a:rPr lang="en-US" dirty="0" smtClean="0"/>
              <a:t>personal</a:t>
            </a:r>
            <a:endParaRPr lang="en-US" dirty="0"/>
          </a:p>
        </p:txBody>
      </p:sp>
      <p:sp>
        <p:nvSpPr>
          <p:cNvPr id="3" name="Content Placeholder 2">
            <a:extLst>
              <a:ext uri="{FF2B5EF4-FFF2-40B4-BE49-F238E27FC236}">
                <a16:creationId xmlns:a16="http://schemas.microsoft.com/office/drawing/2014/main" xmlns="" id="{7343278A-6230-4651-872D-F775E9A738F6}"/>
              </a:ext>
            </a:extLst>
          </p:cNvPr>
          <p:cNvSpPr>
            <a:spLocks noGrp="1"/>
          </p:cNvSpPr>
          <p:nvPr>
            <p:ph idx="1"/>
          </p:nvPr>
        </p:nvSpPr>
        <p:spPr>
          <a:xfrm>
            <a:off x="838200" y="1576137"/>
            <a:ext cx="10515600" cy="4271210"/>
          </a:xfrm>
        </p:spPr>
        <p:txBody>
          <a:bodyPr>
            <a:normAutofit/>
          </a:bodyPr>
          <a:lstStyle/>
          <a:p>
            <a:pPr marL="0" indent="0" algn="ctr">
              <a:lnSpc>
                <a:spcPct val="100000"/>
              </a:lnSpc>
              <a:spcAft>
                <a:spcPts val="1200"/>
              </a:spcAft>
              <a:buNone/>
            </a:pPr>
            <a:r>
              <a:rPr lang="es-ES" b="1" dirty="0"/>
              <a:t>¿Tuvo algún recurso útil para el espaciamiento de los nacimientos en embarazos anteriores?</a:t>
            </a:r>
          </a:p>
          <a:p>
            <a:pPr marL="0" indent="0" algn="ctr">
              <a:lnSpc>
                <a:spcPct val="100000"/>
              </a:lnSpc>
              <a:spcAft>
                <a:spcPts val="1200"/>
              </a:spcAft>
              <a:buNone/>
            </a:pPr>
            <a:r>
              <a:rPr lang="es-ES" b="1" dirty="0"/>
              <a:t>¿A quién recurrirá si tiene preguntas o necesita ayuda para el espaciamiento de los nacimientos y la planificación del embarazo?</a:t>
            </a:r>
            <a:endParaRPr lang="en-US" b="1" dirty="0"/>
          </a:p>
        </p:txBody>
      </p:sp>
    </p:spTree>
    <p:extLst>
      <p:ext uri="{BB962C8B-B14F-4D97-AF65-F5344CB8AC3E}">
        <p14:creationId xmlns:p14="http://schemas.microsoft.com/office/powerpoint/2010/main" val="2307003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2E5E565-8F80-441C-8DF9-E7C268597332}"/>
              </a:ext>
            </a:extLst>
          </p:cNvPr>
          <p:cNvSpPr>
            <a:spLocks noGrp="1"/>
          </p:cNvSpPr>
          <p:nvPr>
            <p:ph type="title"/>
          </p:nvPr>
        </p:nvSpPr>
        <p:spPr/>
        <p:txBody>
          <a:bodyPr/>
          <a:lstStyle/>
          <a:p>
            <a:r>
              <a:rPr lang="en-US" dirty="0"/>
              <a:t>¿</a:t>
            </a:r>
            <a:r>
              <a:rPr lang="en-US" dirty="0" err="1"/>
              <a:t>Preguntas</a:t>
            </a:r>
            <a:r>
              <a:rPr lang="en-US" dirty="0"/>
              <a:t>?</a:t>
            </a:r>
          </a:p>
        </p:txBody>
      </p:sp>
      <p:sp>
        <p:nvSpPr>
          <p:cNvPr id="5" name="Text Placeholder 4">
            <a:extLst>
              <a:ext uri="{FF2B5EF4-FFF2-40B4-BE49-F238E27FC236}">
                <a16:creationId xmlns:a16="http://schemas.microsoft.com/office/drawing/2014/main" xmlns="" id="{D1C66E0D-7762-431B-AF39-FB6FA7C40A77}"/>
              </a:ext>
            </a:extLst>
          </p:cNvPr>
          <p:cNvSpPr>
            <a:spLocks noGrp="1"/>
          </p:cNvSpPr>
          <p:nvPr>
            <p:ph type="body" idx="1"/>
          </p:nvPr>
        </p:nvSpPr>
        <p:spPr/>
        <p:txBody>
          <a:bodyPr/>
          <a:lstStyle/>
          <a:p>
            <a:endParaRPr lang="en-US"/>
          </a:p>
        </p:txBody>
      </p:sp>
      <p:sp>
        <p:nvSpPr>
          <p:cNvPr id="6" name="Title 3">
            <a:extLst>
              <a:ext uri="{FF2B5EF4-FFF2-40B4-BE49-F238E27FC236}">
                <a16:creationId xmlns:a16="http://schemas.microsoft.com/office/drawing/2014/main" xmlns="" id="{F0B49E81-9374-4A3A-9908-C266BE291E03}"/>
              </a:ext>
            </a:extLst>
          </p:cNvPr>
          <p:cNvSpPr txBox="1">
            <a:spLocks/>
          </p:cNvSpPr>
          <p:nvPr/>
        </p:nvSpPr>
        <p:spPr>
          <a:xfrm>
            <a:off x="831850" y="795338"/>
            <a:ext cx="10909576" cy="263366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bg2">
                    <a:lumMod val="75000"/>
                  </a:schemeClr>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7200" dirty="0">
                <a:solidFill>
                  <a:schemeClr val="tx1"/>
                </a:solidFill>
              </a:rPr>
              <a:t>Por </a:t>
            </a:r>
            <a:r>
              <a:rPr lang="en-US" sz="7200" dirty="0" err="1">
                <a:solidFill>
                  <a:schemeClr val="tx1"/>
                </a:solidFill>
              </a:rPr>
              <a:t>qué</a:t>
            </a:r>
            <a:r>
              <a:rPr lang="en-US" sz="7200" dirty="0">
                <a:solidFill>
                  <a:schemeClr val="tx1"/>
                </a:solidFill>
              </a:rPr>
              <a:t> es </a:t>
            </a:r>
            <a:r>
              <a:rPr lang="en-US" sz="7200" dirty="0" err="1">
                <a:solidFill>
                  <a:schemeClr val="tx1"/>
                </a:solidFill>
              </a:rPr>
              <a:t>importante</a:t>
            </a:r>
            <a:r>
              <a:rPr lang="en-US" sz="7200" dirty="0">
                <a:solidFill>
                  <a:schemeClr val="tx1"/>
                </a:solidFill>
              </a:rPr>
              <a:t> el </a:t>
            </a:r>
            <a:r>
              <a:rPr lang="en-US" sz="7200" dirty="0" err="1">
                <a:solidFill>
                  <a:schemeClr val="tx1"/>
                </a:solidFill>
              </a:rPr>
              <a:t>e</a:t>
            </a:r>
            <a:r>
              <a:rPr lang="en-US" sz="7200" dirty="0" err="1" smtClean="0">
                <a:solidFill>
                  <a:schemeClr val="tx1"/>
                </a:solidFill>
              </a:rPr>
              <a:t>spaciamiento</a:t>
            </a:r>
            <a:r>
              <a:rPr lang="en-US" sz="7200" dirty="0" smtClean="0">
                <a:solidFill>
                  <a:schemeClr val="tx1"/>
                </a:solidFill>
              </a:rPr>
              <a:t> </a:t>
            </a:r>
            <a:r>
              <a:rPr lang="en-US" sz="7200" dirty="0">
                <a:solidFill>
                  <a:schemeClr val="tx1"/>
                </a:solidFill>
              </a:rPr>
              <a:t>de </a:t>
            </a:r>
            <a:r>
              <a:rPr lang="en-US" sz="7200" dirty="0" err="1">
                <a:solidFill>
                  <a:schemeClr val="tx1"/>
                </a:solidFill>
              </a:rPr>
              <a:t>los</a:t>
            </a:r>
            <a:r>
              <a:rPr lang="en-US" sz="7200" dirty="0">
                <a:solidFill>
                  <a:schemeClr val="tx1"/>
                </a:solidFill>
              </a:rPr>
              <a:t> </a:t>
            </a:r>
            <a:r>
              <a:rPr lang="en-US" sz="7200" dirty="0" err="1">
                <a:solidFill>
                  <a:schemeClr val="tx1"/>
                </a:solidFill>
              </a:rPr>
              <a:t>n</a:t>
            </a:r>
            <a:r>
              <a:rPr lang="en-US" sz="7200" dirty="0" err="1" smtClean="0">
                <a:solidFill>
                  <a:schemeClr val="tx1"/>
                </a:solidFill>
              </a:rPr>
              <a:t>acimientos</a:t>
            </a:r>
            <a:endParaRPr lang="en-US" sz="7200" dirty="0">
              <a:solidFill>
                <a:schemeClr val="tx1"/>
              </a:solidFill>
            </a:endParaRPr>
          </a:p>
        </p:txBody>
      </p:sp>
    </p:spTree>
    <p:extLst>
      <p:ext uri="{BB962C8B-B14F-4D97-AF65-F5344CB8AC3E}">
        <p14:creationId xmlns:p14="http://schemas.microsoft.com/office/powerpoint/2010/main" val="2657730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3EB2BC-7D22-415A-AFD8-6CD4E8F0E14C}"/>
              </a:ext>
            </a:extLst>
          </p:cNvPr>
          <p:cNvSpPr>
            <a:spLocks noGrp="1"/>
          </p:cNvSpPr>
          <p:nvPr>
            <p:ph type="ctrTitle"/>
          </p:nvPr>
        </p:nvSpPr>
        <p:spPr>
          <a:xfrm>
            <a:off x="3400736" y="-1835814"/>
            <a:ext cx="3428082" cy="3671628"/>
          </a:xfrm>
        </p:spPr>
        <p:txBody>
          <a:bodyPr/>
          <a:lstStyle/>
          <a:p>
            <a:pPr algn="ctr"/>
            <a:r>
              <a:rPr lang="en-US" dirty="0"/>
              <a:t>¡Gracias!</a:t>
            </a:r>
          </a:p>
        </p:txBody>
      </p:sp>
      <p:sp>
        <p:nvSpPr>
          <p:cNvPr id="6" name="Subtitle 2">
            <a:extLst>
              <a:ext uri="{FF2B5EF4-FFF2-40B4-BE49-F238E27FC236}">
                <a16:creationId xmlns:a16="http://schemas.microsoft.com/office/drawing/2014/main" xmlns="" id="{45E74F11-EC5C-46C5-80ED-242AEE688D70}"/>
              </a:ext>
            </a:extLst>
          </p:cNvPr>
          <p:cNvSpPr txBox="1">
            <a:spLocks/>
          </p:cNvSpPr>
          <p:nvPr/>
        </p:nvSpPr>
        <p:spPr>
          <a:xfrm>
            <a:off x="424070" y="5099534"/>
            <a:ext cx="7755653"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6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2800" dirty="0">
                <a:solidFill>
                  <a:schemeClr val="bg2">
                    <a:lumMod val="75000"/>
                  </a:schemeClr>
                </a:solidFill>
              </a:rPr>
              <a:t>Publicado en el 2022. Para obtener más información sobre la MHN, visite nuestro sitio web en</a:t>
            </a:r>
            <a:r>
              <a:rPr lang="en-US" sz="2800" dirty="0">
                <a:solidFill>
                  <a:schemeClr val="bg2">
                    <a:lumMod val="75000"/>
                  </a:schemeClr>
                </a:solidFill>
              </a:rPr>
              <a:t>: </a:t>
            </a:r>
          </a:p>
          <a:p>
            <a:pPr algn="l"/>
            <a:r>
              <a:rPr lang="en-US" sz="2800" b="1" dirty="0">
                <a:solidFill>
                  <a:schemeClr val="bg2">
                    <a:lumMod val="60000"/>
                    <a:lumOff val="40000"/>
                  </a:schemeClr>
                </a:solidFill>
              </a:rPr>
              <a:t>https://www. maternalhealthnetworksb.com</a:t>
            </a:r>
          </a:p>
          <a:p>
            <a:pPr algn="l"/>
            <a:endParaRPr lang="en-US" sz="2800" b="1" dirty="0">
              <a:solidFill>
                <a:schemeClr val="bg2">
                  <a:lumMod val="60000"/>
                  <a:lumOff val="40000"/>
                </a:schemeClr>
              </a:solidFill>
            </a:endParaRPr>
          </a:p>
        </p:txBody>
      </p:sp>
    </p:spTree>
    <p:extLst>
      <p:ext uri="{BB962C8B-B14F-4D97-AF65-F5344CB8AC3E}">
        <p14:creationId xmlns:p14="http://schemas.microsoft.com/office/powerpoint/2010/main" val="1339989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BF9CF8-7A90-4C5F-901E-37DCD641F70D}"/>
              </a:ext>
            </a:extLst>
          </p:cNvPr>
          <p:cNvSpPr>
            <a:spLocks noGrp="1"/>
          </p:cNvSpPr>
          <p:nvPr>
            <p:ph type="title"/>
          </p:nvPr>
        </p:nvSpPr>
        <p:spPr/>
        <p:txBody>
          <a:bodyPr/>
          <a:lstStyle/>
          <a:p>
            <a:r>
              <a:rPr lang="en-US" dirty="0" err="1"/>
              <a:t>Bienvenidos</a:t>
            </a:r>
            <a:endParaRPr lang="en-US" dirty="0"/>
          </a:p>
        </p:txBody>
      </p:sp>
      <p:sp>
        <p:nvSpPr>
          <p:cNvPr id="3" name="Content Placeholder 2">
            <a:extLst>
              <a:ext uri="{FF2B5EF4-FFF2-40B4-BE49-F238E27FC236}">
                <a16:creationId xmlns:a16="http://schemas.microsoft.com/office/drawing/2014/main" xmlns="" id="{3009413C-6FB2-4B05-B0F3-2D827D903DD3}"/>
              </a:ext>
            </a:extLst>
          </p:cNvPr>
          <p:cNvSpPr>
            <a:spLocks noGrp="1"/>
          </p:cNvSpPr>
          <p:nvPr>
            <p:ph idx="1"/>
          </p:nvPr>
        </p:nvSpPr>
        <p:spPr/>
        <p:txBody>
          <a:bodyPr/>
          <a:lstStyle/>
          <a:p>
            <a:pPr marL="0" indent="0">
              <a:buNone/>
            </a:pPr>
            <a:r>
              <a:rPr lang="es-ES" dirty="0"/>
              <a:t>Insertar el </a:t>
            </a:r>
            <a:r>
              <a:rPr lang="es-ES" dirty="0" smtClean="0"/>
              <a:t>nombre </a:t>
            </a:r>
            <a:r>
              <a:rPr lang="es-ES" dirty="0"/>
              <a:t>del </a:t>
            </a:r>
            <a:r>
              <a:rPr lang="es-ES" dirty="0" smtClean="0"/>
              <a:t>ponente</a:t>
            </a:r>
            <a:endParaRPr lang="es-ES" dirty="0"/>
          </a:p>
          <a:p>
            <a:pPr marL="0" indent="0">
              <a:buNone/>
            </a:pPr>
            <a:r>
              <a:rPr lang="es-ES" dirty="0"/>
              <a:t>Insertar </a:t>
            </a:r>
            <a:r>
              <a:rPr lang="es-ES" dirty="0" smtClean="0"/>
              <a:t>organización</a:t>
            </a:r>
            <a:endParaRPr lang="en-US" dirty="0"/>
          </a:p>
          <a:p>
            <a:pPr marL="0" indent="0">
              <a:buNone/>
            </a:pPr>
            <a:endParaRPr lang="en-US" dirty="0"/>
          </a:p>
        </p:txBody>
      </p:sp>
      <p:sp>
        <p:nvSpPr>
          <p:cNvPr id="4" name="Oval 3">
            <a:extLst>
              <a:ext uri="{FF2B5EF4-FFF2-40B4-BE49-F238E27FC236}">
                <a16:creationId xmlns:a16="http://schemas.microsoft.com/office/drawing/2014/main" xmlns="" id="{B33F94B5-833A-45B8-A3F4-6A216BF076E7}"/>
              </a:ext>
            </a:extLst>
          </p:cNvPr>
          <p:cNvSpPr/>
          <p:nvPr/>
        </p:nvSpPr>
        <p:spPr>
          <a:xfrm>
            <a:off x="7074567" y="962526"/>
            <a:ext cx="4920915" cy="4932947"/>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Insertar</a:t>
            </a:r>
            <a:r>
              <a:rPr lang="en-US" dirty="0"/>
              <a:t> </a:t>
            </a:r>
            <a:r>
              <a:rPr lang="en-US" dirty="0" err="1"/>
              <a:t>f</a:t>
            </a:r>
            <a:r>
              <a:rPr lang="en-US" dirty="0" err="1" smtClean="0"/>
              <a:t>oto</a:t>
            </a:r>
            <a:r>
              <a:rPr lang="en-US" dirty="0" smtClean="0"/>
              <a:t> </a:t>
            </a:r>
            <a:r>
              <a:rPr lang="en-US" dirty="0"/>
              <a:t>del </a:t>
            </a:r>
            <a:r>
              <a:rPr lang="en-US" dirty="0" err="1" smtClean="0"/>
              <a:t>ponente</a:t>
            </a:r>
            <a:endParaRPr lang="en-US" dirty="0"/>
          </a:p>
        </p:txBody>
      </p:sp>
      <p:sp>
        <p:nvSpPr>
          <p:cNvPr id="5" name="Rectangle 4">
            <a:extLst>
              <a:ext uri="{FF2B5EF4-FFF2-40B4-BE49-F238E27FC236}">
                <a16:creationId xmlns:a16="http://schemas.microsoft.com/office/drawing/2014/main" xmlns="" id="{0031334A-5E73-46D4-9297-FA7CB1F1D559}"/>
              </a:ext>
            </a:extLst>
          </p:cNvPr>
          <p:cNvSpPr/>
          <p:nvPr/>
        </p:nvSpPr>
        <p:spPr>
          <a:xfrm>
            <a:off x="1239255" y="3373827"/>
            <a:ext cx="3408948" cy="1251284"/>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Insertar</a:t>
            </a:r>
            <a:r>
              <a:rPr lang="en-US" dirty="0">
                <a:solidFill>
                  <a:schemeClr val="tx1"/>
                </a:solidFill>
              </a:rPr>
              <a:t> </a:t>
            </a:r>
            <a:r>
              <a:rPr lang="en-US" dirty="0" err="1">
                <a:solidFill>
                  <a:schemeClr val="tx1"/>
                </a:solidFill>
              </a:rPr>
              <a:t>l</a:t>
            </a:r>
            <a:r>
              <a:rPr lang="en-US" dirty="0" err="1" smtClean="0">
                <a:solidFill>
                  <a:schemeClr val="tx1"/>
                </a:solidFill>
              </a:rPr>
              <a:t>ogotipo</a:t>
            </a:r>
            <a:endParaRPr lang="en-US" dirty="0">
              <a:solidFill>
                <a:schemeClr val="tx1"/>
              </a:solidFill>
            </a:endParaRPr>
          </a:p>
        </p:txBody>
      </p:sp>
    </p:spTree>
    <p:extLst>
      <p:ext uri="{BB962C8B-B14F-4D97-AF65-F5344CB8AC3E}">
        <p14:creationId xmlns:p14="http://schemas.microsoft.com/office/powerpoint/2010/main" val="3270854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EACF58-5836-4EFA-8556-0883A7500F45}"/>
              </a:ext>
            </a:extLst>
          </p:cNvPr>
          <p:cNvSpPr>
            <a:spLocks noGrp="1"/>
          </p:cNvSpPr>
          <p:nvPr>
            <p:ph type="title"/>
          </p:nvPr>
        </p:nvSpPr>
        <p:spPr/>
        <p:txBody>
          <a:bodyPr>
            <a:normAutofit fontScale="90000"/>
          </a:bodyPr>
          <a:lstStyle/>
          <a:p>
            <a:r>
              <a:rPr lang="es-ES" dirty="0"/>
              <a:t>Al final de nuestro tiempo juntos</a:t>
            </a:r>
            <a:r>
              <a:rPr lang="en-US" dirty="0"/>
              <a:t>, </a:t>
            </a:r>
            <a:r>
              <a:rPr lang="en-US" dirty="0" err="1"/>
              <a:t>usted</a:t>
            </a:r>
            <a:r>
              <a:rPr lang="en-US" dirty="0"/>
              <a:t> </a:t>
            </a:r>
            <a:r>
              <a:rPr lang="en-US" dirty="0" err="1"/>
              <a:t>aprenderá</a:t>
            </a:r>
            <a:r>
              <a:rPr lang="en-US" dirty="0"/>
              <a:t>...</a:t>
            </a:r>
          </a:p>
        </p:txBody>
      </p:sp>
      <p:sp>
        <p:nvSpPr>
          <p:cNvPr id="3" name="Content Placeholder 2">
            <a:extLst>
              <a:ext uri="{FF2B5EF4-FFF2-40B4-BE49-F238E27FC236}">
                <a16:creationId xmlns:a16="http://schemas.microsoft.com/office/drawing/2014/main" xmlns="" id="{1E1DBC82-D99E-49DD-BCF1-29FE31845A26}"/>
              </a:ext>
            </a:extLst>
          </p:cNvPr>
          <p:cNvSpPr>
            <a:spLocks noGrp="1"/>
          </p:cNvSpPr>
          <p:nvPr>
            <p:ph idx="1"/>
          </p:nvPr>
        </p:nvSpPr>
        <p:spPr>
          <a:xfrm>
            <a:off x="838200" y="2075593"/>
            <a:ext cx="10515600" cy="3100054"/>
          </a:xfrm>
        </p:spPr>
        <p:txBody>
          <a:bodyPr>
            <a:normAutofit fontScale="85000" lnSpcReduction="20000"/>
          </a:bodyPr>
          <a:lstStyle/>
          <a:p>
            <a:pPr>
              <a:lnSpc>
                <a:spcPct val="110000"/>
              </a:lnSpc>
              <a:spcAft>
                <a:spcPts val="1200"/>
              </a:spcAft>
            </a:pPr>
            <a:r>
              <a:rPr lang="es-ES" sz="4100" dirty="0"/>
              <a:t>Qué es el espaciamiento de los nacimientos</a:t>
            </a:r>
            <a:r>
              <a:rPr lang="en-US" sz="4100" dirty="0"/>
              <a:t> </a:t>
            </a:r>
          </a:p>
          <a:p>
            <a:pPr>
              <a:lnSpc>
                <a:spcPct val="110000"/>
              </a:lnSpc>
              <a:spcAft>
                <a:spcPts val="1200"/>
              </a:spcAft>
            </a:pPr>
            <a:r>
              <a:rPr lang="es-ES" sz="4100" dirty="0"/>
              <a:t>Por qué el espaciamiento de los nacimientos es importante para la madre </a:t>
            </a:r>
          </a:p>
          <a:p>
            <a:pPr>
              <a:lnSpc>
                <a:spcPct val="110000"/>
              </a:lnSpc>
              <a:spcAft>
                <a:spcPts val="1200"/>
              </a:spcAft>
            </a:pPr>
            <a:r>
              <a:rPr lang="es-ES" sz="4100" dirty="0"/>
              <a:t>Por qué el espaciamiento de los nacimientos es importante para el bebé</a:t>
            </a:r>
            <a:endParaRPr lang="en-US" dirty="0"/>
          </a:p>
        </p:txBody>
      </p:sp>
      <p:sp>
        <p:nvSpPr>
          <p:cNvPr id="5" name="Rectangle 4">
            <a:extLst>
              <a:ext uri="{FF2B5EF4-FFF2-40B4-BE49-F238E27FC236}">
                <a16:creationId xmlns:a16="http://schemas.microsoft.com/office/drawing/2014/main" xmlns="" id="{93C56DE5-401A-4EED-9918-736A3E5C4C18}"/>
              </a:ext>
            </a:extLst>
          </p:cNvPr>
          <p:cNvSpPr/>
          <p:nvPr/>
        </p:nvSpPr>
        <p:spPr>
          <a:xfrm>
            <a:off x="7751827" y="4645558"/>
            <a:ext cx="3408948" cy="1251284"/>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Insertar el </a:t>
            </a:r>
            <a:r>
              <a:rPr lang="es-ES" dirty="0" smtClean="0">
                <a:solidFill>
                  <a:schemeClr val="tx1"/>
                </a:solidFill>
              </a:rPr>
              <a:t>logotipo </a:t>
            </a:r>
            <a:r>
              <a:rPr lang="es-ES" dirty="0">
                <a:solidFill>
                  <a:schemeClr val="tx1"/>
                </a:solidFill>
              </a:rPr>
              <a:t>de la </a:t>
            </a:r>
            <a:r>
              <a:rPr lang="es-ES" dirty="0" smtClean="0">
                <a:solidFill>
                  <a:schemeClr val="tx1"/>
                </a:solidFill>
              </a:rPr>
              <a:t>organización</a:t>
            </a:r>
            <a:endParaRPr lang="en-US" dirty="0">
              <a:solidFill>
                <a:schemeClr val="tx1"/>
              </a:solidFill>
            </a:endParaRPr>
          </a:p>
        </p:txBody>
      </p:sp>
    </p:spTree>
    <p:extLst>
      <p:ext uri="{BB962C8B-B14F-4D97-AF65-F5344CB8AC3E}">
        <p14:creationId xmlns:p14="http://schemas.microsoft.com/office/powerpoint/2010/main" val="749262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2E5E565-8F80-441C-8DF9-E7C268597332}"/>
              </a:ext>
            </a:extLst>
          </p:cNvPr>
          <p:cNvSpPr>
            <a:spLocks noGrp="1"/>
          </p:cNvSpPr>
          <p:nvPr>
            <p:ph type="title"/>
          </p:nvPr>
        </p:nvSpPr>
        <p:spPr>
          <a:xfrm>
            <a:off x="831850" y="3429000"/>
            <a:ext cx="10515600" cy="1133475"/>
          </a:xfrm>
        </p:spPr>
        <p:txBody>
          <a:bodyPr/>
          <a:lstStyle/>
          <a:p>
            <a:r>
              <a:rPr lang="es-ES" dirty="0"/>
              <a:t>3 </a:t>
            </a:r>
            <a:r>
              <a:rPr lang="es-ES" dirty="0" smtClean="0"/>
              <a:t>cosas </a:t>
            </a:r>
            <a:r>
              <a:rPr lang="es-ES" dirty="0"/>
              <a:t>que </a:t>
            </a:r>
            <a:r>
              <a:rPr lang="es-ES" dirty="0" smtClean="0"/>
              <a:t>debe </a:t>
            </a:r>
            <a:r>
              <a:rPr lang="es-ES" dirty="0"/>
              <a:t>s</a:t>
            </a:r>
            <a:r>
              <a:rPr lang="es-ES" dirty="0" smtClean="0"/>
              <a:t>aber</a:t>
            </a:r>
            <a:endParaRPr lang="en-US" dirty="0"/>
          </a:p>
        </p:txBody>
      </p:sp>
      <p:sp>
        <p:nvSpPr>
          <p:cNvPr id="5" name="Text Placeholder 4">
            <a:extLst>
              <a:ext uri="{FF2B5EF4-FFF2-40B4-BE49-F238E27FC236}">
                <a16:creationId xmlns:a16="http://schemas.microsoft.com/office/drawing/2014/main" xmlns="" id="{D1C66E0D-7762-431B-AF39-FB6FA7C40A77}"/>
              </a:ext>
            </a:extLst>
          </p:cNvPr>
          <p:cNvSpPr>
            <a:spLocks noGrp="1"/>
          </p:cNvSpPr>
          <p:nvPr>
            <p:ph type="body" idx="1"/>
          </p:nvPr>
        </p:nvSpPr>
        <p:spPr>
          <a:xfrm>
            <a:off x="844550" y="4562475"/>
            <a:ext cx="10896876" cy="1500187"/>
          </a:xfrm>
        </p:spPr>
        <p:txBody>
          <a:bodyPr>
            <a:normAutofit/>
          </a:bodyPr>
          <a:lstStyle/>
          <a:p>
            <a:r>
              <a:rPr lang="es-ES" sz="2200" i="1" dirty="0"/>
              <a:t>Qué es el espaciamiento de los nacimientos y por qué es importante para la madre y el bebé</a:t>
            </a:r>
            <a:endParaRPr lang="en-US" sz="2200" i="1" dirty="0"/>
          </a:p>
        </p:txBody>
      </p:sp>
      <p:sp>
        <p:nvSpPr>
          <p:cNvPr id="6" name="Title 3">
            <a:extLst>
              <a:ext uri="{FF2B5EF4-FFF2-40B4-BE49-F238E27FC236}">
                <a16:creationId xmlns:a16="http://schemas.microsoft.com/office/drawing/2014/main" xmlns="" id="{95DFC9C6-2104-47E9-8D30-E6326F848AED}"/>
              </a:ext>
            </a:extLst>
          </p:cNvPr>
          <p:cNvSpPr txBox="1">
            <a:spLocks/>
          </p:cNvSpPr>
          <p:nvPr/>
        </p:nvSpPr>
        <p:spPr>
          <a:xfrm>
            <a:off x="831850" y="1028088"/>
            <a:ext cx="10909576" cy="228579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bg2">
                    <a:lumMod val="75000"/>
                  </a:schemeClr>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7200" dirty="0">
                <a:solidFill>
                  <a:schemeClr val="tx1"/>
                </a:solidFill>
              </a:rPr>
              <a:t>Por qué es </a:t>
            </a:r>
            <a:r>
              <a:rPr lang="es-ES" sz="7200" dirty="0" smtClean="0">
                <a:solidFill>
                  <a:schemeClr val="tx1"/>
                </a:solidFill>
              </a:rPr>
              <a:t>importante </a:t>
            </a:r>
            <a:r>
              <a:rPr lang="es-ES" sz="7200" dirty="0">
                <a:solidFill>
                  <a:schemeClr val="tx1"/>
                </a:solidFill>
              </a:rPr>
              <a:t>el </a:t>
            </a:r>
            <a:r>
              <a:rPr lang="es-ES" sz="7200" dirty="0" smtClean="0">
                <a:solidFill>
                  <a:schemeClr val="tx1"/>
                </a:solidFill>
              </a:rPr>
              <a:t>espaciamiento </a:t>
            </a:r>
            <a:r>
              <a:rPr lang="es-ES" sz="7200" dirty="0">
                <a:solidFill>
                  <a:schemeClr val="tx1"/>
                </a:solidFill>
              </a:rPr>
              <a:t>de los </a:t>
            </a:r>
            <a:r>
              <a:rPr lang="es-ES" sz="7200" dirty="0" smtClean="0">
                <a:solidFill>
                  <a:schemeClr val="tx1"/>
                </a:solidFill>
              </a:rPr>
              <a:t>nacimientos</a:t>
            </a:r>
            <a:endParaRPr lang="es-ES" sz="7200" dirty="0">
              <a:solidFill>
                <a:schemeClr val="tx1"/>
              </a:solidFill>
            </a:endParaRPr>
          </a:p>
        </p:txBody>
      </p:sp>
    </p:spTree>
    <p:extLst>
      <p:ext uri="{BB962C8B-B14F-4D97-AF65-F5344CB8AC3E}">
        <p14:creationId xmlns:p14="http://schemas.microsoft.com/office/powerpoint/2010/main" val="3823497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9E66AC1-A7D1-4E00-B7F8-C9B53DCBB9A6}"/>
              </a:ext>
            </a:extLst>
          </p:cNvPr>
          <p:cNvSpPr>
            <a:spLocks noGrp="1"/>
          </p:cNvSpPr>
          <p:nvPr>
            <p:ph type="title"/>
          </p:nvPr>
        </p:nvSpPr>
        <p:spPr/>
        <p:txBody>
          <a:bodyPr>
            <a:normAutofit fontScale="90000"/>
          </a:bodyPr>
          <a:lstStyle/>
          <a:p>
            <a:r>
              <a:rPr lang="es-ES" dirty="0"/>
              <a:t>¿Qué es el espaciamiento de los nacimientos?</a:t>
            </a:r>
            <a:endParaRPr lang="en-US" dirty="0"/>
          </a:p>
        </p:txBody>
      </p:sp>
      <p:sp>
        <p:nvSpPr>
          <p:cNvPr id="5" name="Content Placeholder 4">
            <a:extLst>
              <a:ext uri="{FF2B5EF4-FFF2-40B4-BE49-F238E27FC236}">
                <a16:creationId xmlns:a16="http://schemas.microsoft.com/office/drawing/2014/main" xmlns="" id="{AA44983F-C61A-42B7-A553-5A066BD1CC70}"/>
              </a:ext>
            </a:extLst>
          </p:cNvPr>
          <p:cNvSpPr>
            <a:spLocks noGrp="1"/>
          </p:cNvSpPr>
          <p:nvPr>
            <p:ph idx="1"/>
          </p:nvPr>
        </p:nvSpPr>
        <p:spPr>
          <a:xfrm>
            <a:off x="838199" y="1823800"/>
            <a:ext cx="10515600" cy="2740263"/>
          </a:xfrm>
        </p:spPr>
        <p:txBody>
          <a:bodyPr anchor="ctr">
            <a:normAutofit fontScale="92500" lnSpcReduction="10000"/>
          </a:bodyPr>
          <a:lstStyle/>
          <a:p>
            <a:pPr marL="0" indent="0" algn="ctr">
              <a:buNone/>
            </a:pPr>
            <a:r>
              <a:rPr lang="es-ES" sz="5400" i="1" dirty="0">
                <a:solidFill>
                  <a:schemeClr val="tx2">
                    <a:lumMod val="60000"/>
                    <a:lumOff val="40000"/>
                  </a:schemeClr>
                </a:solidFill>
              </a:rPr>
              <a:t>Según las investigaciones, los médicos recomiendan esperar al menos </a:t>
            </a:r>
            <a:r>
              <a:rPr lang="es-ES" sz="5400" b="1" i="1" dirty="0">
                <a:solidFill>
                  <a:schemeClr val="tx2">
                    <a:lumMod val="60000"/>
                    <a:lumOff val="40000"/>
                  </a:schemeClr>
                </a:solidFill>
              </a:rPr>
              <a:t>18 meses</a:t>
            </a:r>
            <a:r>
              <a:rPr lang="es-ES" sz="5400" i="1" dirty="0">
                <a:solidFill>
                  <a:schemeClr val="tx2">
                    <a:lumMod val="60000"/>
                    <a:lumOff val="40000"/>
                  </a:schemeClr>
                </a:solidFill>
              </a:rPr>
              <a:t> después de dar a luz para volver a quedar embarazada</a:t>
            </a:r>
            <a:r>
              <a:rPr lang="en-US" sz="5400" i="1" dirty="0">
                <a:solidFill>
                  <a:schemeClr val="tx2">
                    <a:lumMod val="60000"/>
                    <a:lumOff val="40000"/>
                  </a:schemeClr>
                </a:solidFill>
              </a:rPr>
              <a:t>.</a:t>
            </a:r>
          </a:p>
        </p:txBody>
      </p:sp>
      <p:sp>
        <p:nvSpPr>
          <p:cNvPr id="6" name="Picture Placeholder 5">
            <a:extLst>
              <a:ext uri="{FF2B5EF4-FFF2-40B4-BE49-F238E27FC236}">
                <a16:creationId xmlns:a16="http://schemas.microsoft.com/office/drawing/2014/main" xmlns="" id="{255B01F5-B035-4B09-9FD4-4B98E6D47A11}"/>
              </a:ext>
            </a:extLst>
          </p:cNvPr>
          <p:cNvSpPr>
            <a:spLocks noGrp="1"/>
          </p:cNvSpPr>
          <p:nvPr>
            <p:ph type="pic" sz="quarter" idx="13"/>
          </p:nvPr>
        </p:nvSpPr>
        <p:spPr>
          <a:xfrm>
            <a:off x="7603959" y="4564063"/>
            <a:ext cx="3404936" cy="1127624"/>
          </a:xfrm>
        </p:spPr>
      </p:sp>
    </p:spTree>
    <p:extLst>
      <p:ext uri="{BB962C8B-B14F-4D97-AF65-F5344CB8AC3E}">
        <p14:creationId xmlns:p14="http://schemas.microsoft.com/office/powerpoint/2010/main" val="3690250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9E66AC1-A7D1-4E00-B7F8-C9B53DCBB9A6}"/>
              </a:ext>
            </a:extLst>
          </p:cNvPr>
          <p:cNvSpPr>
            <a:spLocks noGrp="1"/>
          </p:cNvSpPr>
          <p:nvPr>
            <p:ph type="title"/>
          </p:nvPr>
        </p:nvSpPr>
        <p:spPr/>
        <p:txBody>
          <a:bodyPr>
            <a:noAutofit/>
          </a:bodyPr>
          <a:lstStyle/>
          <a:p>
            <a:r>
              <a:rPr lang="es-ES" sz="4400" dirty="0"/>
              <a:t>Por qué el espaciamiento de los nacimientos es importante para la madre</a:t>
            </a:r>
            <a:endParaRPr lang="en-US" sz="4400" dirty="0"/>
          </a:p>
        </p:txBody>
      </p:sp>
      <p:sp>
        <p:nvSpPr>
          <p:cNvPr id="5" name="Content Placeholder 4">
            <a:extLst>
              <a:ext uri="{FF2B5EF4-FFF2-40B4-BE49-F238E27FC236}">
                <a16:creationId xmlns:a16="http://schemas.microsoft.com/office/drawing/2014/main" xmlns="" id="{AA44983F-C61A-42B7-A553-5A066BD1CC70}"/>
              </a:ext>
            </a:extLst>
          </p:cNvPr>
          <p:cNvSpPr>
            <a:spLocks noGrp="1"/>
          </p:cNvSpPr>
          <p:nvPr>
            <p:ph idx="1"/>
          </p:nvPr>
        </p:nvSpPr>
        <p:spPr>
          <a:xfrm>
            <a:off x="838199" y="1690688"/>
            <a:ext cx="6769609" cy="4351338"/>
          </a:xfrm>
        </p:spPr>
        <p:txBody>
          <a:bodyPr>
            <a:normAutofit/>
          </a:bodyPr>
          <a:lstStyle/>
          <a:p>
            <a:pPr marL="457200" indent="-457200">
              <a:buFont typeface="Wingdings" panose="05000000000000000000" pitchFamily="2" charset="2"/>
              <a:buChar char="ü"/>
            </a:pPr>
            <a:r>
              <a:rPr lang="es-ES" sz="3200" dirty="0"/>
              <a:t>Su cuerpo necesita tiempo para curarse, especialmente si ha tenido problemas de salud relacionados con el embarazo</a:t>
            </a:r>
          </a:p>
          <a:p>
            <a:pPr marL="457200" indent="-457200">
              <a:buFont typeface="Wingdings" panose="05000000000000000000" pitchFamily="2" charset="2"/>
              <a:buChar char="ü"/>
            </a:pPr>
            <a:r>
              <a:rPr lang="es-ES" sz="3200" dirty="0"/>
              <a:t>Los intervalos cortos entre nacimientos aumentan el riesgo de aborto espontáneo, bajo peso al nacer y parto prematuro</a:t>
            </a:r>
            <a:endParaRPr lang="en-US" sz="3200" dirty="0"/>
          </a:p>
        </p:txBody>
      </p:sp>
      <p:sp>
        <p:nvSpPr>
          <p:cNvPr id="6" name="Picture Placeholder 5">
            <a:extLst>
              <a:ext uri="{FF2B5EF4-FFF2-40B4-BE49-F238E27FC236}">
                <a16:creationId xmlns:a16="http://schemas.microsoft.com/office/drawing/2014/main" xmlns="" id="{255B01F5-B035-4B09-9FD4-4B98E6D47A11}"/>
              </a:ext>
            </a:extLst>
          </p:cNvPr>
          <p:cNvSpPr>
            <a:spLocks noGrp="1"/>
          </p:cNvSpPr>
          <p:nvPr>
            <p:ph type="pic" sz="quarter" idx="13"/>
          </p:nvPr>
        </p:nvSpPr>
        <p:spPr/>
      </p:sp>
      <p:sp>
        <p:nvSpPr>
          <p:cNvPr id="7" name="Oval 6">
            <a:extLst>
              <a:ext uri="{FF2B5EF4-FFF2-40B4-BE49-F238E27FC236}">
                <a16:creationId xmlns:a16="http://schemas.microsoft.com/office/drawing/2014/main" xmlns="" id="{36824F4A-119B-4708-8F57-E32766454D70}"/>
              </a:ext>
            </a:extLst>
          </p:cNvPr>
          <p:cNvSpPr/>
          <p:nvPr/>
        </p:nvSpPr>
        <p:spPr>
          <a:xfrm>
            <a:off x="7607808" y="1648053"/>
            <a:ext cx="4236720" cy="4043634"/>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b="1" dirty="0">
                <a:solidFill>
                  <a:schemeClr val="tx2">
                    <a:lumMod val="50000"/>
                  </a:schemeClr>
                </a:solidFill>
              </a:rPr>
              <a:t>¡El embarazo es un trabajo duro</a:t>
            </a:r>
            <a:r>
              <a:rPr lang="en-US" sz="4000" b="1" dirty="0">
                <a:solidFill>
                  <a:schemeClr val="tx2">
                    <a:lumMod val="50000"/>
                  </a:schemeClr>
                </a:solidFill>
              </a:rPr>
              <a:t>! </a:t>
            </a:r>
          </a:p>
          <a:p>
            <a:pPr algn="ctr"/>
            <a:r>
              <a:rPr lang="it-IT" sz="3200" dirty="0">
                <a:solidFill>
                  <a:schemeClr val="tx2">
                    <a:lumMod val="50000"/>
                  </a:schemeClr>
                </a:solidFill>
              </a:rPr>
              <a:t>Una madre sana = un bebé sano</a:t>
            </a:r>
            <a:endParaRPr lang="en-US" sz="3200" dirty="0">
              <a:solidFill>
                <a:schemeClr val="tx2">
                  <a:lumMod val="50000"/>
                </a:schemeClr>
              </a:solidFill>
            </a:endParaRPr>
          </a:p>
        </p:txBody>
      </p:sp>
    </p:spTree>
    <p:extLst>
      <p:ext uri="{BB962C8B-B14F-4D97-AF65-F5344CB8AC3E}">
        <p14:creationId xmlns:p14="http://schemas.microsoft.com/office/powerpoint/2010/main" val="2500943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9E66AC1-A7D1-4E00-B7F8-C9B53DCBB9A6}"/>
              </a:ext>
            </a:extLst>
          </p:cNvPr>
          <p:cNvSpPr>
            <a:spLocks noGrp="1"/>
          </p:cNvSpPr>
          <p:nvPr>
            <p:ph type="title"/>
          </p:nvPr>
        </p:nvSpPr>
        <p:spPr/>
        <p:txBody>
          <a:bodyPr>
            <a:normAutofit/>
          </a:bodyPr>
          <a:lstStyle/>
          <a:p>
            <a:r>
              <a:rPr lang="es-ES" sz="4400" dirty="0"/>
              <a:t>Por qué el espaciamiento de los nacimientos es importante para el bebé</a:t>
            </a:r>
            <a:endParaRPr lang="en-US" sz="4400" dirty="0"/>
          </a:p>
        </p:txBody>
      </p:sp>
      <p:sp>
        <p:nvSpPr>
          <p:cNvPr id="8" name="Heart 7">
            <a:extLst>
              <a:ext uri="{FF2B5EF4-FFF2-40B4-BE49-F238E27FC236}">
                <a16:creationId xmlns:a16="http://schemas.microsoft.com/office/drawing/2014/main" xmlns="" id="{31E568E3-DFF8-45D6-9B19-6B8C2C821C1C}"/>
              </a:ext>
            </a:extLst>
          </p:cNvPr>
          <p:cNvSpPr/>
          <p:nvPr/>
        </p:nvSpPr>
        <p:spPr>
          <a:xfrm>
            <a:off x="7888600" y="2772267"/>
            <a:ext cx="3727703" cy="3035808"/>
          </a:xfrm>
          <a:prstGeom prst="hear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xmlns="" id="{AA44983F-C61A-42B7-A553-5A066BD1CC70}"/>
              </a:ext>
            </a:extLst>
          </p:cNvPr>
          <p:cNvSpPr>
            <a:spLocks noGrp="1"/>
          </p:cNvSpPr>
          <p:nvPr>
            <p:ph idx="1"/>
          </p:nvPr>
        </p:nvSpPr>
        <p:spPr/>
        <p:txBody>
          <a:bodyPr/>
          <a:lstStyle/>
          <a:p>
            <a:pPr marL="0" indent="0">
              <a:buNone/>
            </a:pPr>
            <a:r>
              <a:rPr lang="es-ES" dirty="0"/>
              <a:t>El espaciamiento de los nacimientos ayuda a que el bebé crezca a término, lo que aumenta</a:t>
            </a:r>
            <a:r>
              <a:rPr lang="en-US" dirty="0"/>
              <a:t>: </a:t>
            </a:r>
          </a:p>
          <a:p>
            <a:pPr marL="914400" lvl="1" indent="-457200">
              <a:lnSpc>
                <a:spcPct val="150000"/>
              </a:lnSpc>
              <a:buFont typeface="Wingdings" panose="05000000000000000000" pitchFamily="2" charset="2"/>
              <a:buChar char="ü"/>
            </a:pPr>
            <a:r>
              <a:rPr lang="es-ES" dirty="0"/>
              <a:t>El desarrollo saludable del cerebro</a:t>
            </a:r>
            <a:endParaRPr lang="en-US" dirty="0"/>
          </a:p>
          <a:p>
            <a:pPr marL="914400" lvl="1" indent="-457200">
              <a:lnSpc>
                <a:spcPct val="150000"/>
              </a:lnSpc>
              <a:buFont typeface="Wingdings" panose="05000000000000000000" pitchFamily="2" charset="2"/>
              <a:buChar char="ü"/>
            </a:pPr>
            <a:r>
              <a:rPr lang="en-US" dirty="0"/>
              <a:t>El </a:t>
            </a:r>
            <a:r>
              <a:rPr lang="en-US" dirty="0" err="1"/>
              <a:t>desarrollo</a:t>
            </a:r>
            <a:r>
              <a:rPr lang="en-US" dirty="0"/>
              <a:t> </a:t>
            </a:r>
            <a:r>
              <a:rPr lang="en-US" dirty="0" err="1"/>
              <a:t>físico</a:t>
            </a:r>
            <a:r>
              <a:rPr lang="en-US" dirty="0"/>
              <a:t> </a:t>
            </a:r>
            <a:r>
              <a:rPr lang="en-US" dirty="0" err="1"/>
              <a:t>saludable</a:t>
            </a:r>
            <a:endParaRPr lang="en-US" dirty="0"/>
          </a:p>
          <a:p>
            <a:pPr marL="512763" indent="-512763">
              <a:buFont typeface="Wingdings" panose="05000000000000000000" pitchFamily="2" charset="2"/>
              <a:buChar char="ü"/>
            </a:pPr>
            <a:endParaRPr lang="en-US" dirty="0"/>
          </a:p>
          <a:p>
            <a:pPr marL="512763" indent="-512763">
              <a:buFont typeface="Wingdings" panose="05000000000000000000" pitchFamily="2" charset="2"/>
              <a:buChar char="ü"/>
            </a:pPr>
            <a:endParaRPr lang="en-US" dirty="0"/>
          </a:p>
        </p:txBody>
      </p:sp>
      <p:pic>
        <p:nvPicPr>
          <p:cNvPr id="7" name="Graphic 6" descr="Baby with solid fill">
            <a:extLst>
              <a:ext uri="{FF2B5EF4-FFF2-40B4-BE49-F238E27FC236}">
                <a16:creationId xmlns:a16="http://schemas.microsoft.com/office/drawing/2014/main" xmlns="" id="{C8C28188-74BE-491F-90B2-8A77AA09923C}"/>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867553" y="3617924"/>
            <a:ext cx="1852969" cy="1852969"/>
          </a:xfrm>
          <a:prstGeom prst="rect">
            <a:avLst/>
          </a:prstGeom>
        </p:spPr>
      </p:pic>
    </p:spTree>
    <p:extLst>
      <p:ext uri="{BB962C8B-B14F-4D97-AF65-F5344CB8AC3E}">
        <p14:creationId xmlns:p14="http://schemas.microsoft.com/office/powerpoint/2010/main" val="2740907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9E66AC1-A7D1-4E00-B7F8-C9B53DCBB9A6}"/>
              </a:ext>
            </a:extLst>
          </p:cNvPr>
          <p:cNvSpPr>
            <a:spLocks noGrp="1"/>
          </p:cNvSpPr>
          <p:nvPr>
            <p:ph type="title"/>
          </p:nvPr>
        </p:nvSpPr>
        <p:spPr/>
        <p:txBody>
          <a:bodyPr>
            <a:noAutofit/>
          </a:bodyPr>
          <a:lstStyle/>
          <a:p>
            <a:r>
              <a:rPr lang="es-ES" sz="4800" dirty="0"/>
              <a:t>Planificación de su próximo embarazo</a:t>
            </a:r>
            <a:endParaRPr lang="en-US" sz="4800" dirty="0"/>
          </a:p>
        </p:txBody>
      </p:sp>
      <p:graphicFrame>
        <p:nvGraphicFramePr>
          <p:cNvPr id="2" name="Content Placeholder 1">
            <a:extLst>
              <a:ext uri="{FF2B5EF4-FFF2-40B4-BE49-F238E27FC236}">
                <a16:creationId xmlns:a16="http://schemas.microsoft.com/office/drawing/2014/main" xmlns="" id="{F8A94A58-54D3-450F-94CC-56D728023E51}"/>
              </a:ext>
            </a:extLst>
          </p:cNvPr>
          <p:cNvGraphicFramePr>
            <a:graphicFrameLocks noGrp="1"/>
          </p:cNvGraphicFramePr>
          <p:nvPr>
            <p:ph idx="1"/>
            <p:extLst>
              <p:ext uri="{D42A27DB-BD31-4B8C-83A1-F6EECF244321}">
                <p14:modId xmlns:p14="http://schemas.microsoft.com/office/powerpoint/2010/main" val="528753611"/>
              </p:ext>
            </p:extLst>
          </p:nvPr>
        </p:nvGraphicFramePr>
        <p:xfrm>
          <a:off x="838200" y="1318421"/>
          <a:ext cx="10515600" cy="3662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Picture Placeholder 5">
            <a:extLst>
              <a:ext uri="{FF2B5EF4-FFF2-40B4-BE49-F238E27FC236}">
                <a16:creationId xmlns:a16="http://schemas.microsoft.com/office/drawing/2014/main" xmlns="" id="{255B01F5-B035-4B09-9FD4-4B98E6D47A11}"/>
              </a:ext>
            </a:extLst>
          </p:cNvPr>
          <p:cNvSpPr>
            <a:spLocks noGrp="1"/>
          </p:cNvSpPr>
          <p:nvPr>
            <p:ph type="pic" sz="quarter" idx="13"/>
          </p:nvPr>
        </p:nvSpPr>
        <p:spPr/>
      </p:sp>
    </p:spTree>
    <p:extLst>
      <p:ext uri="{BB962C8B-B14F-4D97-AF65-F5344CB8AC3E}">
        <p14:creationId xmlns:p14="http://schemas.microsoft.com/office/powerpoint/2010/main" val="4227682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2E5E565-8F80-441C-8DF9-E7C268597332}"/>
              </a:ext>
            </a:extLst>
          </p:cNvPr>
          <p:cNvSpPr>
            <a:spLocks noGrp="1"/>
          </p:cNvSpPr>
          <p:nvPr>
            <p:ph type="title"/>
          </p:nvPr>
        </p:nvSpPr>
        <p:spPr/>
        <p:txBody>
          <a:bodyPr/>
          <a:lstStyle/>
          <a:p>
            <a:r>
              <a:rPr lang="en-US" dirty="0" err="1"/>
              <a:t>Hablemos</a:t>
            </a:r>
            <a:r>
              <a:rPr lang="en-US" dirty="0"/>
              <a:t>...</a:t>
            </a:r>
          </a:p>
        </p:txBody>
      </p:sp>
      <p:sp>
        <p:nvSpPr>
          <p:cNvPr id="6" name="Title 3">
            <a:extLst>
              <a:ext uri="{FF2B5EF4-FFF2-40B4-BE49-F238E27FC236}">
                <a16:creationId xmlns:a16="http://schemas.microsoft.com/office/drawing/2014/main" xmlns="" id="{6AC7DF05-A8B8-4053-994E-0ABFE61D9E7D}"/>
              </a:ext>
            </a:extLst>
          </p:cNvPr>
          <p:cNvSpPr txBox="1">
            <a:spLocks/>
          </p:cNvSpPr>
          <p:nvPr/>
        </p:nvSpPr>
        <p:spPr>
          <a:xfrm>
            <a:off x="831850" y="1323665"/>
            <a:ext cx="10909576" cy="181244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bg2">
                    <a:lumMod val="75000"/>
                  </a:schemeClr>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6600" dirty="0">
                <a:solidFill>
                  <a:schemeClr val="tx1"/>
                </a:solidFill>
              </a:rPr>
              <a:t>Por qué es </a:t>
            </a:r>
            <a:r>
              <a:rPr lang="es-ES" sz="6600" dirty="0" smtClean="0">
                <a:solidFill>
                  <a:schemeClr val="tx1"/>
                </a:solidFill>
              </a:rPr>
              <a:t>importante </a:t>
            </a:r>
            <a:r>
              <a:rPr lang="es-ES" sz="6600" dirty="0">
                <a:solidFill>
                  <a:schemeClr val="tx1"/>
                </a:solidFill>
              </a:rPr>
              <a:t>el </a:t>
            </a:r>
            <a:r>
              <a:rPr lang="es-ES" sz="6600" dirty="0" smtClean="0">
                <a:solidFill>
                  <a:schemeClr val="tx1"/>
                </a:solidFill>
              </a:rPr>
              <a:t>espaciamiento </a:t>
            </a:r>
            <a:r>
              <a:rPr lang="es-ES" sz="6600" dirty="0">
                <a:solidFill>
                  <a:schemeClr val="tx1"/>
                </a:solidFill>
              </a:rPr>
              <a:t>de los </a:t>
            </a:r>
            <a:r>
              <a:rPr lang="es-ES" sz="6600" dirty="0" smtClean="0">
                <a:solidFill>
                  <a:schemeClr val="tx1"/>
                </a:solidFill>
              </a:rPr>
              <a:t>nacimientos</a:t>
            </a:r>
            <a:endParaRPr lang="en-US" sz="6600" dirty="0">
              <a:solidFill>
                <a:schemeClr val="tx1"/>
              </a:solidFill>
            </a:endParaRPr>
          </a:p>
        </p:txBody>
      </p:sp>
    </p:spTree>
    <p:extLst>
      <p:ext uri="{BB962C8B-B14F-4D97-AF65-F5344CB8AC3E}">
        <p14:creationId xmlns:p14="http://schemas.microsoft.com/office/powerpoint/2010/main" val="1824850690"/>
      </p:ext>
    </p:extLst>
  </p:cSld>
  <p:clrMapOvr>
    <a:masterClrMapping/>
  </p:clrMapOvr>
</p:sld>
</file>

<file path=ppt/theme/theme1.xml><?xml version="1.0" encoding="utf-8"?>
<a:theme xmlns:a="http://schemas.openxmlformats.org/drawingml/2006/main" name="MHN">
  <a:themeElements>
    <a:clrScheme name="Custom 220">
      <a:dk1>
        <a:sysClr val="windowText" lastClr="000000"/>
      </a:dk1>
      <a:lt1>
        <a:sysClr val="window" lastClr="FFFFFF"/>
      </a:lt1>
      <a:dk2>
        <a:srgbClr val="954F72"/>
      </a:dk2>
      <a:lt2>
        <a:srgbClr val="E7E6E6"/>
      </a:lt2>
      <a:accent1>
        <a:srgbClr val="034A90"/>
      </a:accent1>
      <a:accent2>
        <a:srgbClr val="595959"/>
      </a:accent2>
      <a:accent3>
        <a:srgbClr val="538135"/>
      </a:accent3>
      <a:accent4>
        <a:srgbClr val="954F72"/>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6D6FFDD1A96ED40918A9A3D826F5EDA" ma:contentTypeVersion="13" ma:contentTypeDescription="Create a new document." ma:contentTypeScope="" ma:versionID="f534a70680267b4327d3634818f65ce9">
  <xsd:schema xmlns:xsd="http://www.w3.org/2001/XMLSchema" xmlns:xs="http://www.w3.org/2001/XMLSchema" xmlns:p="http://schemas.microsoft.com/office/2006/metadata/properties" xmlns:ns2="dda31852-0824-4e9a-b702-9c57543736b3" xmlns:ns3="887d5c03-7ef8-44a5-84bc-0b2768140d17" targetNamespace="http://schemas.microsoft.com/office/2006/metadata/properties" ma:root="true" ma:fieldsID="625d41c96e4d9d926b817417ce339a03" ns2:_="" ns3:_="">
    <xsd:import namespace="dda31852-0824-4e9a-b702-9c57543736b3"/>
    <xsd:import namespace="887d5c03-7ef8-44a5-84bc-0b2768140d1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a31852-0824-4e9a-b702-9c57543736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87d5c03-7ef8-44a5-84bc-0b2768140d1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2D6F66-3E02-4C18-8D6C-C9343BB7460F}">
  <ds:schemaRefs>
    <ds:schemaRef ds:uri="http://schemas.microsoft.com/sharepoint/v3/contenttype/forms"/>
  </ds:schemaRefs>
</ds:datastoreItem>
</file>

<file path=customXml/itemProps2.xml><?xml version="1.0" encoding="utf-8"?>
<ds:datastoreItem xmlns:ds="http://schemas.openxmlformats.org/officeDocument/2006/customXml" ds:itemID="{60BEB1A3-CFB7-4BCF-91F2-9C0587EEC5A9}">
  <ds:schemaRefs>
    <ds:schemaRef ds:uri="http://purl.org/dc/terms/"/>
    <ds:schemaRef ds:uri="dda31852-0824-4e9a-b702-9c57543736b3"/>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887d5c03-7ef8-44a5-84bc-0b2768140d17"/>
    <ds:schemaRef ds:uri="http://www.w3.org/XML/1998/namespace"/>
  </ds:schemaRefs>
</ds:datastoreItem>
</file>

<file path=customXml/itemProps3.xml><?xml version="1.0" encoding="utf-8"?>
<ds:datastoreItem xmlns:ds="http://schemas.openxmlformats.org/officeDocument/2006/customXml" ds:itemID="{92C04A92-8ED2-4F35-8114-08EF18AB4A64}">
  <ds:schemaRefs>
    <ds:schemaRef ds:uri="887d5c03-7ef8-44a5-84bc-0b2768140d17"/>
    <ds:schemaRef ds:uri="dda31852-0824-4e9a-b702-9c57543736b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MHN</Template>
  <TotalTime>318</TotalTime>
  <Words>1854</Words>
  <Application>Microsoft Office PowerPoint</Application>
  <PresentationFormat>Widescreen</PresentationFormat>
  <Paragraphs>115</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Franklin Gothic Demi</vt:lpstr>
      <vt:lpstr>Palatino Linotype</vt:lpstr>
      <vt:lpstr>Segoe UI</vt:lpstr>
      <vt:lpstr>Times New Roman</vt:lpstr>
      <vt:lpstr>Wingdings</vt:lpstr>
      <vt:lpstr>MHN</vt:lpstr>
      <vt:lpstr>Por qué es importante el espaciamiento de los nacimientos</vt:lpstr>
      <vt:lpstr>Bienvenidos</vt:lpstr>
      <vt:lpstr>Al final de nuestro tiempo juntos, usted aprenderá...</vt:lpstr>
      <vt:lpstr>3 cosas que debe saber</vt:lpstr>
      <vt:lpstr>¿Qué es el espaciamiento de los nacimientos?</vt:lpstr>
      <vt:lpstr>Por qué el espaciamiento de los nacimientos es importante para la madre</vt:lpstr>
      <vt:lpstr>Por qué el espaciamiento de los nacimientos es importante para el bebé</vt:lpstr>
      <vt:lpstr>Planificación de su próximo embarazo</vt:lpstr>
      <vt:lpstr>Hablemos...</vt:lpstr>
      <vt:lpstr>Pensar – Formar parejas - Compartir</vt:lpstr>
      <vt:lpstr>Debate en grupo</vt:lpstr>
      <vt:lpstr>Reflexión personal</vt:lpstr>
      <vt:lpstr>¿Preguntas?</vt:lpstr>
      <vt:lpstr>¡Gracias!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Translated by The Spanish Group LLC: A Spanish Translation Service https://www.thespanishgroup.org</dc:creator>
  <cp:lastModifiedBy>Microsoft account</cp:lastModifiedBy>
  <cp:revision>13</cp:revision>
  <dcterms:created xsi:type="dcterms:W3CDTF">2021-03-25T16:45:16Z</dcterms:created>
  <dcterms:modified xsi:type="dcterms:W3CDTF">2022-01-26T21:17:34Z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0x01010026D6FFDD1A96ED40918A9A3D826F5EDA</vt:lpwstr>
  </property>
</Properties>
</file>