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 id="2147483674" r:id="rId5"/>
  </p:sldMasterIdLst>
  <p:notesMasterIdLst>
    <p:notesMasterId r:id="rId20"/>
  </p:notesMasterIdLst>
  <p:sldIdLst>
    <p:sldId id="256" r:id="rId6"/>
    <p:sldId id="257" r:id="rId7"/>
    <p:sldId id="273" r:id="rId8"/>
    <p:sldId id="272" r:id="rId9"/>
    <p:sldId id="276" r:id="rId10"/>
    <p:sldId id="282" r:id="rId11"/>
    <p:sldId id="279" r:id="rId12"/>
    <p:sldId id="267" r:id="rId13"/>
    <p:sldId id="268" r:id="rId14"/>
    <p:sldId id="269" r:id="rId15"/>
    <p:sldId id="270" r:id="rId16"/>
    <p:sldId id="271" r:id="rId17"/>
    <p:sldId id="260" r:id="rId18"/>
    <p:sldId id="2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473006-062C-2ADA-60BE-D79940C1E87D}" name="Kim Hopkinson" initials="KH" userId="S::Khopkinson@socialent.onmicrosoft.com::d8f7c031-b782-42c5-bcda-74c4ef79cbdf" providerId="AD"/>
  <p188:author id="{672C6CD0-F5B6-93DD-AB8A-9B30CCB75ACD}" name="Lisa Watson" initials="LW" userId="S::lwatson@socialent.onmicrosoft.com::27d80bf5-d0db-4f57-b9cf-c335a6815b2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rynanne Powell" initials="KP" lastIdx="1" clrIdx="0">
    <p:extLst>
      <p:ext uri="{19B8F6BF-5375-455C-9EA6-DF929625EA0E}">
        <p15:presenceInfo xmlns:p15="http://schemas.microsoft.com/office/powerpoint/2012/main" userId="S::Kpowell@socialent.onmicrosoft.com::2b8ac1fc-e5e4-4cc9-b391-42a00bbeb6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66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E24833-FEF1-4720-91D5-0A645860355C}" v="1" dt="2022-06-06T19:07:13.8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855" autoAdjust="0"/>
  </p:normalViewPr>
  <p:slideViewPr>
    <p:cSldViewPr snapToGrid="0">
      <p:cViewPr varScale="1">
        <p:scale>
          <a:sx n="83" d="100"/>
          <a:sy n="83" d="100"/>
        </p:scale>
        <p:origin x="1638"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Watson" userId="27d80bf5-d0db-4f57-b9cf-c335a6815b2a" providerId="ADAL" clId="{EEF12A1F-246F-48FD-948D-BFEDED025E10}"/>
    <pc:docChg chg="modSld">
      <pc:chgData name="Lisa Watson" userId="27d80bf5-d0db-4f57-b9cf-c335a6815b2a" providerId="ADAL" clId="{EEF12A1F-246F-48FD-948D-BFEDED025E10}" dt="2022-05-18T21:48:07.179" v="17"/>
      <pc:docMkLst>
        <pc:docMk/>
      </pc:docMkLst>
      <pc:sldChg chg="modSp mod">
        <pc:chgData name="Lisa Watson" userId="27d80bf5-d0db-4f57-b9cf-c335a6815b2a" providerId="ADAL" clId="{EEF12A1F-246F-48FD-948D-BFEDED025E10}" dt="2022-05-18T21:45:54.751" v="15" actId="948"/>
        <pc:sldMkLst>
          <pc:docMk/>
          <pc:sldMk cId="3690250049" sldId="276"/>
        </pc:sldMkLst>
        <pc:spChg chg="mod">
          <ac:chgData name="Lisa Watson" userId="27d80bf5-d0db-4f57-b9cf-c335a6815b2a" providerId="ADAL" clId="{EEF12A1F-246F-48FD-948D-BFEDED025E10}" dt="2022-05-18T21:45:54.751" v="15" actId="948"/>
          <ac:spMkLst>
            <pc:docMk/>
            <pc:sldMk cId="3690250049" sldId="276"/>
            <ac:spMk id="15" creationId="{CCD19E7D-7A6B-48DF-9D28-9138D7A42D82}"/>
          </ac:spMkLst>
        </pc:spChg>
      </pc:sldChg>
      <pc:sldChg chg="addCm modNotesTx">
        <pc:chgData name="Lisa Watson" userId="27d80bf5-d0db-4f57-b9cf-c335a6815b2a" providerId="ADAL" clId="{EEF12A1F-246F-48FD-948D-BFEDED025E10}" dt="2022-05-18T21:48:07.179" v="17"/>
        <pc:sldMkLst>
          <pc:docMk/>
          <pc:sldMk cId="1990137284" sldId="282"/>
        </pc:sldMkLst>
      </pc:sldChg>
    </pc:docChg>
  </pc:docChgLst>
  <pc:docChgLst>
    <pc:chgData name="Vanessa Helfrick Paulus" userId="31639b0a-d3f1-4131-9144-431f213b3c71" providerId="ADAL" clId="{F9564EA5-3A9A-44D2-987A-51A8706D6B3B}"/>
    <pc:docChg chg="undo redo custSel modSld">
      <pc:chgData name="Vanessa Helfrick Paulus" userId="31639b0a-d3f1-4131-9144-431f213b3c71" providerId="ADAL" clId="{F9564EA5-3A9A-44D2-987A-51A8706D6B3B}" dt="2022-03-24T20:47:53.587" v="2017" actId="1076"/>
      <pc:docMkLst>
        <pc:docMk/>
      </pc:docMkLst>
      <pc:sldChg chg="modSp mod modNotesTx">
        <pc:chgData name="Vanessa Helfrick Paulus" userId="31639b0a-d3f1-4131-9144-431f213b3c71" providerId="ADAL" clId="{F9564EA5-3A9A-44D2-987A-51A8706D6B3B}" dt="2022-03-24T20:42:15.484" v="1967" actId="1076"/>
        <pc:sldMkLst>
          <pc:docMk/>
          <pc:sldMk cId="4081440341" sldId="256"/>
        </pc:sldMkLst>
        <pc:spChg chg="mod">
          <ac:chgData name="Vanessa Helfrick Paulus" userId="31639b0a-d3f1-4131-9144-431f213b3c71" providerId="ADAL" clId="{F9564EA5-3A9A-44D2-987A-51A8706D6B3B}" dt="2022-03-24T20:42:10.334" v="1966" actId="1076"/>
          <ac:spMkLst>
            <pc:docMk/>
            <pc:sldMk cId="4081440341" sldId="256"/>
            <ac:spMk id="2" creationId="{43F4211D-871B-4EAA-911B-302243E4AFC9}"/>
          </ac:spMkLst>
        </pc:spChg>
        <pc:spChg chg="mod">
          <ac:chgData name="Vanessa Helfrick Paulus" userId="31639b0a-d3f1-4131-9144-431f213b3c71" providerId="ADAL" clId="{F9564EA5-3A9A-44D2-987A-51A8706D6B3B}" dt="2022-03-24T20:42:15.484" v="1967" actId="1076"/>
          <ac:spMkLst>
            <pc:docMk/>
            <pc:sldMk cId="4081440341" sldId="256"/>
            <ac:spMk id="3" creationId="{DC466C30-396D-431D-98F0-18BE8638A6F3}"/>
          </ac:spMkLst>
        </pc:spChg>
      </pc:sldChg>
      <pc:sldChg chg="modSp mod modNotesTx">
        <pc:chgData name="Vanessa Helfrick Paulus" userId="31639b0a-d3f1-4131-9144-431f213b3c71" providerId="ADAL" clId="{F9564EA5-3A9A-44D2-987A-51A8706D6B3B}" dt="2022-03-24T20:45:32.500" v="2016" actId="20577"/>
        <pc:sldMkLst>
          <pc:docMk/>
          <pc:sldMk cId="1964090487" sldId="270"/>
        </pc:sldMkLst>
        <pc:spChg chg="mod">
          <ac:chgData name="Vanessa Helfrick Paulus" userId="31639b0a-d3f1-4131-9144-431f213b3c71" providerId="ADAL" clId="{F9564EA5-3A9A-44D2-987A-51A8706D6B3B}" dt="2022-03-24T20:45:27.912" v="2006" actId="20577"/>
          <ac:spMkLst>
            <pc:docMk/>
            <pc:sldMk cId="1964090487" sldId="270"/>
            <ac:spMk id="3" creationId="{7343278A-6230-4651-872D-F775E9A738F6}"/>
          </ac:spMkLst>
        </pc:spChg>
      </pc:sldChg>
      <pc:sldChg chg="modNotesTx">
        <pc:chgData name="Vanessa Helfrick Paulus" userId="31639b0a-d3f1-4131-9144-431f213b3c71" providerId="ADAL" clId="{F9564EA5-3A9A-44D2-987A-51A8706D6B3B}" dt="2022-03-24T16:36:12.308" v="105" actId="20577"/>
        <pc:sldMkLst>
          <pc:docMk/>
          <pc:sldMk cId="3823497793" sldId="272"/>
        </pc:sldMkLst>
      </pc:sldChg>
      <pc:sldChg chg="modSp mod modNotesTx">
        <pc:chgData name="Vanessa Helfrick Paulus" userId="31639b0a-d3f1-4131-9144-431f213b3c71" providerId="ADAL" clId="{F9564EA5-3A9A-44D2-987A-51A8706D6B3B}" dt="2022-03-24T20:47:53.587" v="2017" actId="1076"/>
        <pc:sldMkLst>
          <pc:docMk/>
          <pc:sldMk cId="749262999" sldId="273"/>
        </pc:sldMkLst>
        <pc:spChg chg="mod">
          <ac:chgData name="Vanessa Helfrick Paulus" userId="31639b0a-d3f1-4131-9144-431f213b3c71" providerId="ADAL" clId="{F9564EA5-3A9A-44D2-987A-51A8706D6B3B}" dt="2022-03-24T20:47:53.587" v="2017" actId="1076"/>
          <ac:spMkLst>
            <pc:docMk/>
            <pc:sldMk cId="749262999" sldId="273"/>
            <ac:spMk id="3" creationId="{1E1DBC82-D99E-49DD-BCF1-29FE31845A26}"/>
          </ac:spMkLst>
        </pc:spChg>
      </pc:sldChg>
      <pc:sldChg chg="modSp mod modNotesTx">
        <pc:chgData name="Vanessa Helfrick Paulus" userId="31639b0a-d3f1-4131-9144-431f213b3c71" providerId="ADAL" clId="{F9564EA5-3A9A-44D2-987A-51A8706D6B3B}" dt="2022-03-24T17:43:54.577" v="1962" actId="255"/>
        <pc:sldMkLst>
          <pc:docMk/>
          <pc:sldMk cId="3690250049" sldId="276"/>
        </pc:sldMkLst>
        <pc:graphicFrameChg chg="mod modGraphic">
          <ac:chgData name="Vanessa Helfrick Paulus" userId="31639b0a-d3f1-4131-9144-431f213b3c71" providerId="ADAL" clId="{F9564EA5-3A9A-44D2-987A-51A8706D6B3B}" dt="2022-03-24T17:43:54.577" v="1962" actId="255"/>
          <ac:graphicFrameMkLst>
            <pc:docMk/>
            <pc:sldMk cId="3690250049" sldId="276"/>
            <ac:graphicFrameMk id="7" creationId="{B3150185-3884-4307-A2A3-ACF0D6587EA1}"/>
          </ac:graphicFrameMkLst>
        </pc:graphicFrameChg>
      </pc:sldChg>
      <pc:sldChg chg="addSp modSp mod modNotesTx">
        <pc:chgData name="Vanessa Helfrick Paulus" userId="31639b0a-d3f1-4131-9144-431f213b3c71" providerId="ADAL" clId="{F9564EA5-3A9A-44D2-987A-51A8706D6B3B}" dt="2022-03-24T20:43:57.102" v="1989" actId="20577"/>
        <pc:sldMkLst>
          <pc:docMk/>
          <pc:sldMk cId="1177386127" sldId="279"/>
        </pc:sldMkLst>
        <pc:spChg chg="mod">
          <ac:chgData name="Vanessa Helfrick Paulus" userId="31639b0a-d3f1-4131-9144-431f213b3c71" providerId="ADAL" clId="{F9564EA5-3A9A-44D2-987A-51A8706D6B3B}" dt="2022-03-24T17:44:30.990" v="1965" actId="255"/>
          <ac:spMkLst>
            <pc:docMk/>
            <pc:sldMk cId="1177386127" sldId="279"/>
            <ac:spMk id="3" creationId="{49B83E08-D882-463A-8131-94303B105793}"/>
          </ac:spMkLst>
        </pc:spChg>
        <pc:spChg chg="mod">
          <ac:chgData name="Vanessa Helfrick Paulus" userId="31639b0a-d3f1-4131-9144-431f213b3c71" providerId="ADAL" clId="{F9564EA5-3A9A-44D2-987A-51A8706D6B3B}" dt="2022-03-24T17:12:10.007" v="1870" actId="255"/>
          <ac:spMkLst>
            <pc:docMk/>
            <pc:sldMk cId="1177386127" sldId="279"/>
            <ac:spMk id="4" creationId="{E9E66AC1-A7D1-4E00-B7F8-C9B53DCBB9A6}"/>
          </ac:spMkLst>
        </pc:spChg>
        <pc:graphicFrameChg chg="add mod modGraphic">
          <ac:chgData name="Vanessa Helfrick Paulus" userId="31639b0a-d3f1-4131-9144-431f213b3c71" providerId="ADAL" clId="{F9564EA5-3A9A-44D2-987A-51A8706D6B3B}" dt="2022-03-24T17:42:22.226" v="1953" actId="20577"/>
          <ac:graphicFrameMkLst>
            <pc:docMk/>
            <pc:sldMk cId="1177386127" sldId="279"/>
            <ac:graphicFrameMk id="2" creationId="{66A624FE-9D1D-4E21-919C-AFA2ED4F2DCC}"/>
          </ac:graphicFrameMkLst>
        </pc:graphicFrameChg>
        <pc:picChg chg="mod">
          <ac:chgData name="Vanessa Helfrick Paulus" userId="31639b0a-d3f1-4131-9144-431f213b3c71" providerId="ADAL" clId="{F9564EA5-3A9A-44D2-987A-51A8706D6B3B}" dt="2022-03-24T16:47:28.831" v="653" actId="1076"/>
          <ac:picMkLst>
            <pc:docMk/>
            <pc:sldMk cId="1177386127" sldId="279"/>
            <ac:picMk id="1030" creationId="{4AC7DCFF-0286-4C9A-BA3C-A2C2D74608E6}"/>
          </ac:picMkLst>
        </pc:picChg>
      </pc:sldChg>
      <pc:sldChg chg="modSp mod">
        <pc:chgData name="Vanessa Helfrick Paulus" userId="31639b0a-d3f1-4131-9144-431f213b3c71" providerId="ADAL" clId="{F9564EA5-3A9A-44D2-987A-51A8706D6B3B}" dt="2022-03-24T20:44:48.911" v="1992" actId="1076"/>
        <pc:sldMkLst>
          <pc:docMk/>
          <pc:sldMk cId="1990137284" sldId="282"/>
        </pc:sldMkLst>
        <pc:graphicFrameChg chg="modGraphic">
          <ac:chgData name="Vanessa Helfrick Paulus" userId="31639b0a-d3f1-4131-9144-431f213b3c71" providerId="ADAL" clId="{F9564EA5-3A9A-44D2-987A-51A8706D6B3B}" dt="2022-03-24T17:44:15.958" v="1964" actId="207"/>
          <ac:graphicFrameMkLst>
            <pc:docMk/>
            <pc:sldMk cId="1990137284" sldId="282"/>
            <ac:graphicFrameMk id="16" creationId="{5D1DF9B2-1FDD-457C-A3C1-CBBFF8E04176}"/>
          </ac:graphicFrameMkLst>
        </pc:graphicFrameChg>
        <pc:picChg chg="mod">
          <ac:chgData name="Vanessa Helfrick Paulus" userId="31639b0a-d3f1-4131-9144-431f213b3c71" providerId="ADAL" clId="{F9564EA5-3A9A-44D2-987A-51A8706D6B3B}" dt="2022-03-24T20:44:48.911" v="1992" actId="1076"/>
          <ac:picMkLst>
            <pc:docMk/>
            <pc:sldMk cId="1990137284" sldId="282"/>
            <ac:picMk id="3072" creationId="{03E9E69E-7049-446E-9C27-0DE0BC1F8D06}"/>
          </ac:picMkLst>
        </pc:picChg>
      </pc:sldChg>
    </pc:docChg>
  </pc:docChgLst>
  <pc:docChgLst>
    <pc:chgData name="Vanessa Helfrick Paulus" userId="31639b0a-d3f1-4131-9144-431f213b3c71" providerId="ADAL" clId="{97794F0D-3F3C-41BC-9294-74B2029320A8}"/>
    <pc:docChg chg="custSel modSld">
      <pc:chgData name="Vanessa Helfrick Paulus" userId="31639b0a-d3f1-4131-9144-431f213b3c71" providerId="ADAL" clId="{97794F0D-3F3C-41BC-9294-74B2029320A8}" dt="2022-01-13T17:17:12.981" v="3" actId="20577"/>
      <pc:docMkLst>
        <pc:docMk/>
      </pc:docMkLst>
      <pc:sldChg chg="modSp mod">
        <pc:chgData name="Vanessa Helfrick Paulus" userId="31639b0a-d3f1-4131-9144-431f213b3c71" providerId="ADAL" clId="{97794F0D-3F3C-41BC-9294-74B2029320A8}" dt="2022-01-13T17:17:12.981" v="3" actId="20577"/>
        <pc:sldMkLst>
          <pc:docMk/>
          <pc:sldMk cId="1339989012" sldId="261"/>
        </pc:sldMkLst>
        <pc:spChg chg="mod">
          <ac:chgData name="Vanessa Helfrick Paulus" userId="31639b0a-d3f1-4131-9144-431f213b3c71" providerId="ADAL" clId="{97794F0D-3F3C-41BC-9294-74B2029320A8}" dt="2022-01-13T17:17:12.981" v="3" actId="20577"/>
          <ac:spMkLst>
            <pc:docMk/>
            <pc:sldMk cId="1339989012" sldId="261"/>
            <ac:spMk id="6" creationId="{45E74F11-EC5C-46C5-80ED-242AEE688D70}"/>
          </ac:spMkLst>
        </pc:spChg>
      </pc:sldChg>
      <pc:sldChg chg="modNotesTx">
        <pc:chgData name="Vanessa Helfrick Paulus" userId="31639b0a-d3f1-4131-9144-431f213b3c71" providerId="ADAL" clId="{97794F0D-3F3C-41BC-9294-74B2029320A8}" dt="2022-01-13T17:16:43.098" v="1" actId="313"/>
        <pc:sldMkLst>
          <pc:docMk/>
          <pc:sldMk cId="1177386127" sldId="279"/>
        </pc:sldMkLst>
      </pc:sldChg>
    </pc:docChg>
  </pc:docChgLst>
  <pc:docChgLst>
    <pc:chgData name="Sierra Rich" userId="d8d8129c-92cc-4c4e-b72e-2c841e911b69" providerId="ADAL" clId="{08E0CAC8-5FAE-4064-A93B-610345449F40}"/>
    <pc:docChg chg="undo custSel modMainMaster">
      <pc:chgData name="Sierra Rich" userId="d8d8129c-92cc-4c4e-b72e-2c841e911b69" providerId="ADAL" clId="{08E0CAC8-5FAE-4064-A93B-610345449F40}" dt="2022-03-31T19:34:01.513" v="3" actId="1076"/>
      <pc:docMkLst>
        <pc:docMk/>
      </pc:docMkLst>
      <pc:sldMasterChg chg="modSldLayout">
        <pc:chgData name="Sierra Rich" userId="d8d8129c-92cc-4c4e-b72e-2c841e911b69" providerId="ADAL" clId="{08E0CAC8-5FAE-4064-A93B-610345449F40}" dt="2022-03-31T19:34:01.513" v="3" actId="1076"/>
        <pc:sldMasterMkLst>
          <pc:docMk/>
          <pc:sldMasterMk cId="3480813256" sldId="2147483660"/>
        </pc:sldMasterMkLst>
        <pc:sldLayoutChg chg="modSp mod">
          <pc:chgData name="Sierra Rich" userId="d8d8129c-92cc-4c4e-b72e-2c841e911b69" providerId="ADAL" clId="{08E0CAC8-5FAE-4064-A93B-610345449F40}" dt="2022-03-31T19:34:01.513" v="3" actId="1076"/>
          <pc:sldLayoutMkLst>
            <pc:docMk/>
            <pc:sldMasterMk cId="3480813256" sldId="2147483660"/>
            <pc:sldLayoutMk cId="4086629170" sldId="2147483661"/>
          </pc:sldLayoutMkLst>
          <pc:picChg chg="mod">
            <ac:chgData name="Sierra Rich" userId="d8d8129c-92cc-4c4e-b72e-2c841e911b69" providerId="ADAL" clId="{08E0CAC8-5FAE-4064-A93B-610345449F40}" dt="2022-03-31T19:34:01.513" v="3" actId="1076"/>
            <ac:picMkLst>
              <pc:docMk/>
              <pc:sldMasterMk cId="3480813256" sldId="2147483660"/>
              <pc:sldLayoutMk cId="4086629170" sldId="2147483661"/>
              <ac:picMk id="10" creationId="{8BF64F28-BE78-44D2-93AE-7D95BBD756F6}"/>
            </ac:picMkLst>
          </pc:picChg>
        </pc:sldLayoutChg>
      </pc:sldMasterChg>
    </pc:docChg>
  </pc:docChgLst>
  <pc:docChgLst>
    <pc:chgData name="Lisa Watson" userId="27d80bf5-d0db-4f57-b9cf-c335a6815b2a" providerId="ADAL" clId="{78195DD9-27A5-4D0D-BA43-B7B1E4AAD814}"/>
    <pc:docChg chg="undo custSel delSld modSld modMainMaster">
      <pc:chgData name="Lisa Watson" userId="27d80bf5-d0db-4f57-b9cf-c335a6815b2a" providerId="ADAL" clId="{78195DD9-27A5-4D0D-BA43-B7B1E4AAD814}" dt="2022-01-07T19:28:29.443" v="4158"/>
      <pc:docMkLst>
        <pc:docMk/>
      </pc:docMkLst>
      <pc:sldChg chg="modSp mod">
        <pc:chgData name="Lisa Watson" userId="27d80bf5-d0db-4f57-b9cf-c335a6815b2a" providerId="ADAL" clId="{78195DD9-27A5-4D0D-BA43-B7B1E4AAD814}" dt="2022-01-07T17:55:21.718" v="195" actId="1076"/>
        <pc:sldMkLst>
          <pc:docMk/>
          <pc:sldMk cId="4081440341" sldId="256"/>
        </pc:sldMkLst>
        <pc:spChg chg="mod">
          <ac:chgData name="Lisa Watson" userId="27d80bf5-d0db-4f57-b9cf-c335a6815b2a" providerId="ADAL" clId="{78195DD9-27A5-4D0D-BA43-B7B1E4AAD814}" dt="2022-01-07T17:55:21.718" v="195" actId="1076"/>
          <ac:spMkLst>
            <pc:docMk/>
            <pc:sldMk cId="4081440341" sldId="256"/>
            <ac:spMk id="2" creationId="{43F4211D-871B-4EAA-911B-302243E4AFC9}"/>
          </ac:spMkLst>
        </pc:spChg>
      </pc:sldChg>
      <pc:sldChg chg="modSp mod">
        <pc:chgData name="Lisa Watson" userId="27d80bf5-d0db-4f57-b9cf-c335a6815b2a" providerId="ADAL" clId="{78195DD9-27A5-4D0D-BA43-B7B1E4AAD814}" dt="2022-01-07T19:28:29.443" v="4158"/>
        <pc:sldMkLst>
          <pc:docMk/>
          <pc:sldMk cId="2657730720" sldId="260"/>
        </pc:sldMkLst>
        <pc:spChg chg="mod">
          <ac:chgData name="Lisa Watson" userId="27d80bf5-d0db-4f57-b9cf-c335a6815b2a" providerId="ADAL" clId="{78195DD9-27A5-4D0D-BA43-B7B1E4AAD814}" dt="2022-01-07T19:28:29.443" v="4158"/>
          <ac:spMkLst>
            <pc:docMk/>
            <pc:sldMk cId="2657730720" sldId="260"/>
            <ac:spMk id="6" creationId="{F0B49E81-9374-4A3A-9908-C266BE291E03}"/>
          </ac:spMkLst>
        </pc:spChg>
      </pc:sldChg>
      <pc:sldChg chg="modSp mod">
        <pc:chgData name="Lisa Watson" userId="27d80bf5-d0db-4f57-b9cf-c335a6815b2a" providerId="ADAL" clId="{78195DD9-27A5-4D0D-BA43-B7B1E4AAD814}" dt="2022-01-07T18:23:13.573" v="754" actId="1076"/>
        <pc:sldMkLst>
          <pc:docMk/>
          <pc:sldMk cId="1339989012" sldId="261"/>
        </pc:sldMkLst>
        <pc:spChg chg="mod">
          <ac:chgData name="Lisa Watson" userId="27d80bf5-d0db-4f57-b9cf-c335a6815b2a" providerId="ADAL" clId="{78195DD9-27A5-4D0D-BA43-B7B1E4AAD814}" dt="2022-01-07T18:23:13.573" v="754" actId="1076"/>
          <ac:spMkLst>
            <pc:docMk/>
            <pc:sldMk cId="1339989012" sldId="261"/>
            <ac:spMk id="2" creationId="{3E3EB2BC-7D22-415A-AFD8-6CD4E8F0E14C}"/>
          </ac:spMkLst>
        </pc:spChg>
      </pc:sldChg>
      <pc:sldChg chg="addSp delSp modSp mod modNotesTx">
        <pc:chgData name="Lisa Watson" userId="27d80bf5-d0db-4f57-b9cf-c335a6815b2a" providerId="ADAL" clId="{78195DD9-27A5-4D0D-BA43-B7B1E4AAD814}" dt="2022-01-07T19:28:14.409" v="4157" actId="20577"/>
        <pc:sldMkLst>
          <pc:docMk/>
          <pc:sldMk cId="2828642134" sldId="267"/>
        </pc:sldMkLst>
        <pc:spChg chg="mod">
          <ac:chgData name="Lisa Watson" userId="27d80bf5-d0db-4f57-b9cf-c335a6815b2a" providerId="ADAL" clId="{78195DD9-27A5-4D0D-BA43-B7B1E4AAD814}" dt="2022-01-07T19:25:28.213" v="3978" actId="1076"/>
          <ac:spMkLst>
            <pc:docMk/>
            <pc:sldMk cId="2828642134" sldId="267"/>
            <ac:spMk id="2" creationId="{F032C693-F876-4380-9369-75764D9615EF}"/>
          </ac:spMkLst>
        </pc:spChg>
        <pc:spChg chg="del">
          <ac:chgData name="Lisa Watson" userId="27d80bf5-d0db-4f57-b9cf-c335a6815b2a" providerId="ADAL" clId="{78195DD9-27A5-4D0D-BA43-B7B1E4AAD814}" dt="2022-01-07T19:09:15.280" v="3508" actId="478"/>
          <ac:spMkLst>
            <pc:docMk/>
            <pc:sldMk cId="2828642134" sldId="267"/>
            <ac:spMk id="3" creationId="{7343278A-6230-4651-872D-F775E9A738F6}"/>
          </ac:spMkLst>
        </pc:spChg>
        <pc:spChg chg="add del mod">
          <ac:chgData name="Lisa Watson" userId="27d80bf5-d0db-4f57-b9cf-c335a6815b2a" providerId="ADAL" clId="{78195DD9-27A5-4D0D-BA43-B7B1E4AAD814}" dt="2022-01-07T19:09:16.905" v="3509" actId="478"/>
          <ac:spMkLst>
            <pc:docMk/>
            <pc:sldMk cId="2828642134" sldId="267"/>
            <ac:spMk id="5" creationId="{1DAD141D-4E10-41D3-893E-9DA5F0245775}"/>
          </ac:spMkLst>
        </pc:spChg>
        <pc:spChg chg="add del mod">
          <ac:chgData name="Lisa Watson" userId="27d80bf5-d0db-4f57-b9cf-c335a6815b2a" providerId="ADAL" clId="{78195DD9-27A5-4D0D-BA43-B7B1E4AAD814}" dt="2022-01-07T19:26:30.857" v="3982" actId="478"/>
          <ac:spMkLst>
            <pc:docMk/>
            <pc:sldMk cId="2828642134" sldId="267"/>
            <ac:spMk id="6" creationId="{3EF1E601-D047-45E8-8C88-2325E66FE205}"/>
          </ac:spMkLst>
        </pc:spChg>
        <pc:spChg chg="add del mod">
          <ac:chgData name="Lisa Watson" userId="27d80bf5-d0db-4f57-b9cf-c335a6815b2a" providerId="ADAL" clId="{78195DD9-27A5-4D0D-BA43-B7B1E4AAD814}" dt="2022-01-07T19:27:15.593" v="3993" actId="1076"/>
          <ac:spMkLst>
            <pc:docMk/>
            <pc:sldMk cId="2828642134" sldId="267"/>
            <ac:spMk id="7" creationId="{0DA6DA5F-FC41-490F-8BAF-D7AB04312F32}"/>
          </ac:spMkLst>
        </pc:spChg>
        <pc:picChg chg="del mod">
          <ac:chgData name="Lisa Watson" userId="27d80bf5-d0db-4f57-b9cf-c335a6815b2a" providerId="ADAL" clId="{78195DD9-27A5-4D0D-BA43-B7B1E4AAD814}" dt="2022-01-07T19:25:17.269" v="3975" actId="478"/>
          <ac:picMkLst>
            <pc:docMk/>
            <pc:sldMk cId="2828642134" sldId="267"/>
            <ac:picMk id="8" creationId="{FCECBDE3-8ADA-477D-A656-86A4B3A7A4DC}"/>
          </ac:picMkLst>
        </pc:picChg>
        <pc:picChg chg="add del">
          <ac:chgData name="Lisa Watson" userId="27d80bf5-d0db-4f57-b9cf-c335a6815b2a" providerId="ADAL" clId="{78195DD9-27A5-4D0D-BA43-B7B1E4AAD814}" dt="2022-01-07T19:26:32.625" v="3983"/>
          <ac:picMkLst>
            <pc:docMk/>
            <pc:sldMk cId="2828642134" sldId="267"/>
            <ac:picMk id="4098" creationId="{55481796-6AED-48C6-A086-C9E96CCB9EDB}"/>
          </ac:picMkLst>
        </pc:picChg>
        <pc:picChg chg="add del">
          <ac:chgData name="Lisa Watson" userId="27d80bf5-d0db-4f57-b9cf-c335a6815b2a" providerId="ADAL" clId="{78195DD9-27A5-4D0D-BA43-B7B1E4AAD814}" dt="2022-01-07T19:26:36.736" v="3985" actId="478"/>
          <ac:picMkLst>
            <pc:docMk/>
            <pc:sldMk cId="2828642134" sldId="267"/>
            <ac:picMk id="4100" creationId="{70DC4B60-2113-401A-AD6C-4BD3EC6716EC}"/>
          </ac:picMkLst>
        </pc:picChg>
        <pc:picChg chg="add mod">
          <ac:chgData name="Lisa Watson" userId="27d80bf5-d0db-4f57-b9cf-c335a6815b2a" providerId="ADAL" clId="{78195DD9-27A5-4D0D-BA43-B7B1E4AAD814}" dt="2022-01-07T19:27:11.210" v="3992" actId="1076"/>
          <ac:picMkLst>
            <pc:docMk/>
            <pc:sldMk cId="2828642134" sldId="267"/>
            <ac:picMk id="4102" creationId="{38A8B234-E9CD-4486-AA23-E27F6D17060B}"/>
          </ac:picMkLst>
        </pc:picChg>
      </pc:sldChg>
      <pc:sldChg chg="modSp mod">
        <pc:chgData name="Lisa Watson" userId="27d80bf5-d0db-4f57-b9cf-c335a6815b2a" providerId="ADAL" clId="{78195DD9-27A5-4D0D-BA43-B7B1E4AAD814}" dt="2022-01-07T18:22:21.273" v="753"/>
        <pc:sldMkLst>
          <pc:docMk/>
          <pc:sldMk cId="1824850690" sldId="268"/>
        </pc:sldMkLst>
        <pc:spChg chg="mod">
          <ac:chgData name="Lisa Watson" userId="27d80bf5-d0db-4f57-b9cf-c335a6815b2a" providerId="ADAL" clId="{78195DD9-27A5-4D0D-BA43-B7B1E4AAD814}" dt="2022-01-07T18:22:21.273" v="753"/>
          <ac:spMkLst>
            <pc:docMk/>
            <pc:sldMk cId="1824850690" sldId="268"/>
            <ac:spMk id="6" creationId="{6AC7DF05-A8B8-4053-994E-0ABFE61D9E7D}"/>
          </ac:spMkLst>
        </pc:spChg>
      </pc:sldChg>
      <pc:sldChg chg="modSp mod">
        <pc:chgData name="Lisa Watson" userId="27d80bf5-d0db-4f57-b9cf-c335a6815b2a" providerId="ADAL" clId="{78195DD9-27A5-4D0D-BA43-B7B1E4AAD814}" dt="2022-01-07T18:57:51.090" v="3401" actId="20577"/>
        <pc:sldMkLst>
          <pc:docMk/>
          <pc:sldMk cId="2237157189" sldId="269"/>
        </pc:sldMkLst>
        <pc:spChg chg="mod">
          <ac:chgData name="Lisa Watson" userId="27d80bf5-d0db-4f57-b9cf-c335a6815b2a" providerId="ADAL" clId="{78195DD9-27A5-4D0D-BA43-B7B1E4AAD814}" dt="2022-01-07T18:57:51.090" v="3401" actId="20577"/>
          <ac:spMkLst>
            <pc:docMk/>
            <pc:sldMk cId="2237157189" sldId="269"/>
            <ac:spMk id="3" creationId="{7343278A-6230-4651-872D-F775E9A738F6}"/>
          </ac:spMkLst>
        </pc:spChg>
      </pc:sldChg>
      <pc:sldChg chg="modSp mod">
        <pc:chgData name="Lisa Watson" userId="27d80bf5-d0db-4f57-b9cf-c335a6815b2a" providerId="ADAL" clId="{78195DD9-27A5-4D0D-BA43-B7B1E4AAD814}" dt="2022-01-07T18:57:19.024" v="3278" actId="20577"/>
        <pc:sldMkLst>
          <pc:docMk/>
          <pc:sldMk cId="1964090487" sldId="270"/>
        </pc:sldMkLst>
        <pc:spChg chg="mod">
          <ac:chgData name="Lisa Watson" userId="27d80bf5-d0db-4f57-b9cf-c335a6815b2a" providerId="ADAL" clId="{78195DD9-27A5-4D0D-BA43-B7B1E4AAD814}" dt="2022-01-07T18:57:19.024" v="3278" actId="20577"/>
          <ac:spMkLst>
            <pc:docMk/>
            <pc:sldMk cId="1964090487" sldId="270"/>
            <ac:spMk id="3" creationId="{7343278A-6230-4651-872D-F775E9A738F6}"/>
          </ac:spMkLst>
        </pc:spChg>
      </pc:sldChg>
      <pc:sldChg chg="modSp mod modNotesTx">
        <pc:chgData name="Lisa Watson" userId="27d80bf5-d0db-4f57-b9cf-c335a6815b2a" providerId="ADAL" clId="{78195DD9-27A5-4D0D-BA43-B7B1E4AAD814}" dt="2022-01-07T18:23:56.586" v="796" actId="20577"/>
        <pc:sldMkLst>
          <pc:docMk/>
          <pc:sldMk cId="2307003090" sldId="271"/>
        </pc:sldMkLst>
        <pc:spChg chg="mod">
          <ac:chgData name="Lisa Watson" userId="27d80bf5-d0db-4f57-b9cf-c335a6815b2a" providerId="ADAL" clId="{78195DD9-27A5-4D0D-BA43-B7B1E4AAD814}" dt="2022-01-07T18:23:28.154" v="766" actId="20577"/>
          <ac:spMkLst>
            <pc:docMk/>
            <pc:sldMk cId="2307003090" sldId="271"/>
            <ac:spMk id="3" creationId="{7343278A-6230-4651-872D-F775E9A738F6}"/>
          </ac:spMkLst>
        </pc:spChg>
      </pc:sldChg>
      <pc:sldChg chg="delSp modSp mod">
        <pc:chgData name="Lisa Watson" userId="27d80bf5-d0db-4f57-b9cf-c335a6815b2a" providerId="ADAL" clId="{78195DD9-27A5-4D0D-BA43-B7B1E4AAD814}" dt="2022-01-07T18:22:05.634" v="752" actId="20577"/>
        <pc:sldMkLst>
          <pc:docMk/>
          <pc:sldMk cId="3823497793" sldId="272"/>
        </pc:sldMkLst>
        <pc:spChg chg="del">
          <ac:chgData name="Lisa Watson" userId="27d80bf5-d0db-4f57-b9cf-c335a6815b2a" providerId="ADAL" clId="{78195DD9-27A5-4D0D-BA43-B7B1E4AAD814}" dt="2022-01-07T17:55:48.739" v="197" actId="478"/>
          <ac:spMkLst>
            <pc:docMk/>
            <pc:sldMk cId="3823497793" sldId="272"/>
            <ac:spMk id="5" creationId="{D1C66E0D-7762-431B-AF39-FB6FA7C40A77}"/>
          </ac:spMkLst>
        </pc:spChg>
        <pc:spChg chg="mod">
          <ac:chgData name="Lisa Watson" userId="27d80bf5-d0db-4f57-b9cf-c335a6815b2a" providerId="ADAL" clId="{78195DD9-27A5-4D0D-BA43-B7B1E4AAD814}" dt="2022-01-07T18:22:05.634" v="752" actId="20577"/>
          <ac:spMkLst>
            <pc:docMk/>
            <pc:sldMk cId="3823497793" sldId="272"/>
            <ac:spMk id="6" creationId="{95DFC9C6-2104-47E9-8D30-E6326F848AED}"/>
          </ac:spMkLst>
        </pc:spChg>
      </pc:sldChg>
      <pc:sldChg chg="modSp mod modNotesTx">
        <pc:chgData name="Lisa Watson" userId="27d80bf5-d0db-4f57-b9cf-c335a6815b2a" providerId="ADAL" clId="{78195DD9-27A5-4D0D-BA43-B7B1E4AAD814}" dt="2022-01-07T18:17:28.996" v="593" actId="27636"/>
        <pc:sldMkLst>
          <pc:docMk/>
          <pc:sldMk cId="749262999" sldId="273"/>
        </pc:sldMkLst>
        <pc:spChg chg="mod">
          <ac:chgData name="Lisa Watson" userId="27d80bf5-d0db-4f57-b9cf-c335a6815b2a" providerId="ADAL" clId="{78195DD9-27A5-4D0D-BA43-B7B1E4AAD814}" dt="2022-01-07T18:17:28.996" v="593" actId="27636"/>
          <ac:spMkLst>
            <pc:docMk/>
            <pc:sldMk cId="749262999" sldId="273"/>
            <ac:spMk id="3" creationId="{1E1DBC82-D99E-49DD-BCF1-29FE31845A26}"/>
          </ac:spMkLst>
        </pc:spChg>
      </pc:sldChg>
      <pc:sldChg chg="modSp del mod">
        <pc:chgData name="Lisa Watson" userId="27d80bf5-d0db-4f57-b9cf-c335a6815b2a" providerId="ADAL" clId="{78195DD9-27A5-4D0D-BA43-B7B1E4AAD814}" dt="2022-01-07T18:20:31.813" v="692" actId="47"/>
        <pc:sldMkLst>
          <pc:docMk/>
          <pc:sldMk cId="2740907538" sldId="275"/>
        </pc:sldMkLst>
        <pc:spChg chg="mod">
          <ac:chgData name="Lisa Watson" userId="27d80bf5-d0db-4f57-b9cf-c335a6815b2a" providerId="ADAL" clId="{78195DD9-27A5-4D0D-BA43-B7B1E4AAD814}" dt="2022-01-07T18:18:58.085" v="638" actId="20577"/>
          <ac:spMkLst>
            <pc:docMk/>
            <pc:sldMk cId="2740907538" sldId="275"/>
            <ac:spMk id="5" creationId="{AA44983F-C61A-42B7-A553-5A066BD1CC70}"/>
          </ac:spMkLst>
        </pc:spChg>
      </pc:sldChg>
      <pc:sldChg chg="addSp delSp modSp mod modNotesTx">
        <pc:chgData name="Lisa Watson" userId="27d80bf5-d0db-4f57-b9cf-c335a6815b2a" providerId="ADAL" clId="{78195DD9-27A5-4D0D-BA43-B7B1E4AAD814}" dt="2022-01-07T19:08:07.395" v="3506" actId="1076"/>
        <pc:sldMkLst>
          <pc:docMk/>
          <pc:sldMk cId="3690250049" sldId="276"/>
        </pc:sldMkLst>
        <pc:spChg chg="mod">
          <ac:chgData name="Lisa Watson" userId="27d80bf5-d0db-4f57-b9cf-c335a6815b2a" providerId="ADAL" clId="{78195DD9-27A5-4D0D-BA43-B7B1E4AAD814}" dt="2022-01-07T18:20:52.545" v="719" actId="20577"/>
          <ac:spMkLst>
            <pc:docMk/>
            <pc:sldMk cId="3690250049" sldId="276"/>
            <ac:spMk id="4" creationId="{E9E66AC1-A7D1-4E00-B7F8-C9B53DCBB9A6}"/>
          </ac:spMkLst>
        </pc:spChg>
        <pc:spChg chg="mod">
          <ac:chgData name="Lisa Watson" userId="27d80bf5-d0db-4f57-b9cf-c335a6815b2a" providerId="ADAL" clId="{78195DD9-27A5-4D0D-BA43-B7B1E4AAD814}" dt="2022-01-07T19:08:00.921" v="3504" actId="14100"/>
          <ac:spMkLst>
            <pc:docMk/>
            <pc:sldMk cId="3690250049" sldId="276"/>
            <ac:spMk id="5" creationId="{AA44983F-C61A-42B7-A553-5A066BD1CC70}"/>
          </ac:spMkLst>
        </pc:spChg>
        <pc:spChg chg="add del mod">
          <ac:chgData name="Lisa Watson" userId="27d80bf5-d0db-4f57-b9cf-c335a6815b2a" providerId="ADAL" clId="{78195DD9-27A5-4D0D-BA43-B7B1E4AAD814}" dt="2022-01-07T19:06:27.244" v="3487"/>
          <ac:spMkLst>
            <pc:docMk/>
            <pc:sldMk cId="3690250049" sldId="276"/>
            <ac:spMk id="8" creationId="{6085B7A1-4DD0-446F-81D8-62B0C189B75E}"/>
          </ac:spMkLst>
        </pc:spChg>
        <pc:picChg chg="add del mod">
          <ac:chgData name="Lisa Watson" userId="27d80bf5-d0db-4f57-b9cf-c335a6815b2a" providerId="ADAL" clId="{78195DD9-27A5-4D0D-BA43-B7B1E4AAD814}" dt="2022-01-07T19:06:27.244" v="3487"/>
          <ac:picMkLst>
            <pc:docMk/>
            <pc:sldMk cId="3690250049" sldId="276"/>
            <ac:picMk id="3074" creationId="{773A341B-D5D5-4A39-8944-8C6FBCE9FBFB}"/>
          </ac:picMkLst>
        </pc:picChg>
        <pc:picChg chg="add del">
          <ac:chgData name="Lisa Watson" userId="27d80bf5-d0db-4f57-b9cf-c335a6815b2a" providerId="ADAL" clId="{78195DD9-27A5-4D0D-BA43-B7B1E4AAD814}" dt="2022-01-07T19:06:45.578" v="3489"/>
          <ac:picMkLst>
            <pc:docMk/>
            <pc:sldMk cId="3690250049" sldId="276"/>
            <ac:picMk id="3076" creationId="{74599A03-5891-443E-B0C4-C5A518D1C53A}"/>
          </ac:picMkLst>
        </pc:picChg>
        <pc:picChg chg="add del">
          <ac:chgData name="Lisa Watson" userId="27d80bf5-d0db-4f57-b9cf-c335a6815b2a" providerId="ADAL" clId="{78195DD9-27A5-4D0D-BA43-B7B1E4AAD814}" dt="2022-01-07T19:07:06.129" v="3491" actId="478"/>
          <ac:picMkLst>
            <pc:docMk/>
            <pc:sldMk cId="3690250049" sldId="276"/>
            <ac:picMk id="3078" creationId="{9F0D6AF2-4F91-44CB-8F1C-FD9AFDE8AC24}"/>
          </ac:picMkLst>
        </pc:picChg>
        <pc:picChg chg="add mod">
          <ac:chgData name="Lisa Watson" userId="27d80bf5-d0db-4f57-b9cf-c335a6815b2a" providerId="ADAL" clId="{78195DD9-27A5-4D0D-BA43-B7B1E4AAD814}" dt="2022-01-07T19:08:07.395" v="3506" actId="1076"/>
          <ac:picMkLst>
            <pc:docMk/>
            <pc:sldMk cId="3690250049" sldId="276"/>
            <ac:picMk id="3080" creationId="{496473FF-7E2C-4D55-BAB9-CE6622C20E84}"/>
          </ac:picMkLst>
        </pc:picChg>
      </pc:sldChg>
      <pc:sldChg chg="modSp del mod modNotesTx">
        <pc:chgData name="Lisa Watson" userId="27d80bf5-d0db-4f57-b9cf-c335a6815b2a" providerId="ADAL" clId="{78195DD9-27A5-4D0D-BA43-B7B1E4AAD814}" dt="2022-01-07T19:05:50.846" v="3484" actId="47"/>
        <pc:sldMkLst>
          <pc:docMk/>
          <pc:sldMk cId="1013227673" sldId="278"/>
        </pc:sldMkLst>
        <pc:spChg chg="mod">
          <ac:chgData name="Lisa Watson" userId="27d80bf5-d0db-4f57-b9cf-c335a6815b2a" providerId="ADAL" clId="{78195DD9-27A5-4D0D-BA43-B7B1E4AAD814}" dt="2022-01-07T18:20:59.119" v="733" actId="20577"/>
          <ac:spMkLst>
            <pc:docMk/>
            <pc:sldMk cId="1013227673" sldId="278"/>
            <ac:spMk id="4" creationId="{E9E66AC1-A7D1-4E00-B7F8-C9B53DCBB9A6}"/>
          </ac:spMkLst>
        </pc:spChg>
        <pc:spChg chg="mod">
          <ac:chgData name="Lisa Watson" userId="27d80bf5-d0db-4f57-b9cf-c335a6815b2a" providerId="ADAL" clId="{78195DD9-27A5-4D0D-BA43-B7B1E4AAD814}" dt="2022-01-07T18:55:26.478" v="3181" actId="12"/>
          <ac:spMkLst>
            <pc:docMk/>
            <pc:sldMk cId="1013227673" sldId="278"/>
            <ac:spMk id="5" creationId="{AA44983F-C61A-42B7-A553-5A066BD1CC70}"/>
          </ac:spMkLst>
        </pc:spChg>
      </pc:sldChg>
      <pc:sldChg chg="addSp delSp modSp mod modNotesTx">
        <pc:chgData name="Lisa Watson" userId="27d80bf5-d0db-4f57-b9cf-c335a6815b2a" providerId="ADAL" clId="{78195DD9-27A5-4D0D-BA43-B7B1E4AAD814}" dt="2022-01-07T19:01:33.677" v="3436" actId="1076"/>
        <pc:sldMkLst>
          <pc:docMk/>
          <pc:sldMk cId="1177386127" sldId="279"/>
        </pc:sldMkLst>
        <pc:spChg chg="mod">
          <ac:chgData name="Lisa Watson" userId="27d80bf5-d0db-4f57-b9cf-c335a6815b2a" providerId="ADAL" clId="{78195DD9-27A5-4D0D-BA43-B7B1E4AAD814}" dt="2022-01-07T19:01:25.159" v="3434" actId="1076"/>
          <ac:spMkLst>
            <pc:docMk/>
            <pc:sldMk cId="1177386127" sldId="279"/>
            <ac:spMk id="4" creationId="{E9E66AC1-A7D1-4E00-B7F8-C9B53DCBB9A6}"/>
          </ac:spMkLst>
        </pc:spChg>
        <pc:spChg chg="del mod">
          <ac:chgData name="Lisa Watson" userId="27d80bf5-d0db-4f57-b9cf-c335a6815b2a" providerId="ADAL" clId="{78195DD9-27A5-4D0D-BA43-B7B1E4AAD814}" dt="2022-01-07T19:00:54.688" v="3422" actId="478"/>
          <ac:spMkLst>
            <pc:docMk/>
            <pc:sldMk cId="1177386127" sldId="279"/>
            <ac:spMk id="5" creationId="{AA44983F-C61A-42B7-A553-5A066BD1CC70}"/>
          </ac:spMkLst>
        </pc:spChg>
        <pc:spChg chg="mod">
          <ac:chgData name="Lisa Watson" userId="27d80bf5-d0db-4f57-b9cf-c335a6815b2a" providerId="ADAL" clId="{78195DD9-27A5-4D0D-BA43-B7B1E4AAD814}" dt="2022-01-07T19:01:13.559" v="3431" actId="1076"/>
          <ac:spMkLst>
            <pc:docMk/>
            <pc:sldMk cId="1177386127" sldId="279"/>
            <ac:spMk id="6" creationId="{255B01F5-B035-4B09-9FD4-4B98E6D47A11}"/>
          </ac:spMkLst>
        </pc:spChg>
        <pc:spChg chg="add del mod">
          <ac:chgData name="Lisa Watson" userId="27d80bf5-d0db-4f57-b9cf-c335a6815b2a" providerId="ADAL" clId="{78195DD9-27A5-4D0D-BA43-B7B1E4AAD814}" dt="2022-01-07T19:00:57.182" v="3423" actId="478"/>
          <ac:spMkLst>
            <pc:docMk/>
            <pc:sldMk cId="1177386127" sldId="279"/>
            <ac:spMk id="7" creationId="{9DE335F6-7677-42EB-A117-A0B4789ED7F0}"/>
          </ac:spMkLst>
        </pc:spChg>
        <pc:graphicFrameChg chg="add mod modGraphic">
          <ac:chgData name="Lisa Watson" userId="27d80bf5-d0db-4f57-b9cf-c335a6815b2a" providerId="ADAL" clId="{78195DD9-27A5-4D0D-BA43-B7B1E4AAD814}" dt="2022-01-07T19:01:30.368" v="3435" actId="1076"/>
          <ac:graphicFrameMkLst>
            <pc:docMk/>
            <pc:sldMk cId="1177386127" sldId="279"/>
            <ac:graphicFrameMk id="2" creationId="{793437E7-A44B-4A6B-9590-A2A6A7E63F12}"/>
          </ac:graphicFrameMkLst>
        </pc:graphicFrameChg>
        <pc:picChg chg="add del">
          <ac:chgData name="Lisa Watson" userId="27d80bf5-d0db-4f57-b9cf-c335a6815b2a" providerId="ADAL" clId="{78195DD9-27A5-4D0D-BA43-B7B1E4AAD814}" dt="2022-01-07T18:59:13.398" v="3403" actId="478"/>
          <ac:picMkLst>
            <pc:docMk/>
            <pc:sldMk cId="1177386127" sldId="279"/>
            <ac:picMk id="1026" creationId="{D5FE4EB9-C8D8-4DA5-AB3D-0E9311E050D6}"/>
          </ac:picMkLst>
        </pc:picChg>
        <pc:picChg chg="add del mod">
          <ac:chgData name="Lisa Watson" userId="27d80bf5-d0db-4f57-b9cf-c335a6815b2a" providerId="ADAL" clId="{78195DD9-27A5-4D0D-BA43-B7B1E4AAD814}" dt="2022-01-07T18:59:26.722" v="3407" actId="478"/>
          <ac:picMkLst>
            <pc:docMk/>
            <pc:sldMk cId="1177386127" sldId="279"/>
            <ac:picMk id="1028" creationId="{E9740666-DD96-4E91-8142-9CD43B1E0775}"/>
          </ac:picMkLst>
        </pc:picChg>
        <pc:picChg chg="add mod">
          <ac:chgData name="Lisa Watson" userId="27d80bf5-d0db-4f57-b9cf-c335a6815b2a" providerId="ADAL" clId="{78195DD9-27A5-4D0D-BA43-B7B1E4AAD814}" dt="2022-01-07T19:01:33.677" v="3436" actId="1076"/>
          <ac:picMkLst>
            <pc:docMk/>
            <pc:sldMk cId="1177386127" sldId="279"/>
            <ac:picMk id="1030" creationId="{4AC7DCFF-0286-4C9A-BA3C-A2C2D74608E6}"/>
          </ac:picMkLst>
        </pc:picChg>
      </pc:sldChg>
      <pc:sldChg chg="addSp delSp modSp mod modNotesTx">
        <pc:chgData name="Lisa Watson" userId="27d80bf5-d0db-4f57-b9cf-c335a6815b2a" providerId="ADAL" clId="{78195DD9-27A5-4D0D-BA43-B7B1E4AAD814}" dt="2022-01-07T19:07:53.664" v="3502" actId="1076"/>
        <pc:sldMkLst>
          <pc:docMk/>
          <pc:sldMk cId="3291480287" sldId="280"/>
        </pc:sldMkLst>
        <pc:spChg chg="mod">
          <ac:chgData name="Lisa Watson" userId="27d80bf5-d0db-4f57-b9cf-c335a6815b2a" providerId="ADAL" clId="{78195DD9-27A5-4D0D-BA43-B7B1E4AAD814}" dt="2022-01-07T19:02:13.428" v="3456" actId="20577"/>
          <ac:spMkLst>
            <pc:docMk/>
            <pc:sldMk cId="3291480287" sldId="280"/>
            <ac:spMk id="4" creationId="{E9E66AC1-A7D1-4E00-B7F8-C9B53DCBB9A6}"/>
          </ac:spMkLst>
        </pc:spChg>
        <pc:graphicFrameChg chg="mod">
          <ac:chgData name="Lisa Watson" userId="27d80bf5-d0db-4f57-b9cf-c335a6815b2a" providerId="ADAL" clId="{78195DD9-27A5-4D0D-BA43-B7B1E4AAD814}" dt="2022-01-07T19:07:51.833" v="3501" actId="14100"/>
          <ac:graphicFrameMkLst>
            <pc:docMk/>
            <pc:sldMk cId="3291480287" sldId="280"/>
            <ac:graphicFrameMk id="2" creationId="{793437E7-A44B-4A6B-9590-A2A6A7E63F12}"/>
          </ac:graphicFrameMkLst>
        </pc:graphicFrameChg>
        <pc:picChg chg="del">
          <ac:chgData name="Lisa Watson" userId="27d80bf5-d0db-4f57-b9cf-c335a6815b2a" providerId="ADAL" clId="{78195DD9-27A5-4D0D-BA43-B7B1E4AAD814}" dt="2022-01-07T19:02:39.206" v="3460" actId="478"/>
          <ac:picMkLst>
            <pc:docMk/>
            <pc:sldMk cId="3291480287" sldId="280"/>
            <ac:picMk id="1030" creationId="{4AC7DCFF-0286-4C9A-BA3C-A2C2D74608E6}"/>
          </ac:picMkLst>
        </pc:picChg>
        <pc:picChg chg="add del mod">
          <ac:chgData name="Lisa Watson" userId="27d80bf5-d0db-4f57-b9cf-c335a6815b2a" providerId="ADAL" clId="{78195DD9-27A5-4D0D-BA43-B7B1E4AAD814}" dt="2022-01-07T19:04:45.149" v="3470" actId="478"/>
          <ac:picMkLst>
            <pc:docMk/>
            <pc:sldMk cId="3291480287" sldId="280"/>
            <ac:picMk id="2050" creationId="{3BCD5C57-3C0C-4142-89A3-2185CCD84B77}"/>
          </ac:picMkLst>
        </pc:picChg>
        <pc:picChg chg="add del">
          <ac:chgData name="Lisa Watson" userId="27d80bf5-d0db-4f57-b9cf-c335a6815b2a" providerId="ADAL" clId="{78195DD9-27A5-4D0D-BA43-B7B1E4AAD814}" dt="2022-01-07T19:03:54.742" v="3468" actId="478"/>
          <ac:picMkLst>
            <pc:docMk/>
            <pc:sldMk cId="3291480287" sldId="280"/>
            <ac:picMk id="2052" creationId="{C1908AF7-99FA-4756-A82D-C05C1C5B05B4}"/>
          </ac:picMkLst>
        </pc:picChg>
        <pc:picChg chg="add mod">
          <ac:chgData name="Lisa Watson" userId="27d80bf5-d0db-4f57-b9cf-c335a6815b2a" providerId="ADAL" clId="{78195DD9-27A5-4D0D-BA43-B7B1E4AAD814}" dt="2022-01-07T19:07:53.664" v="3502" actId="1076"/>
          <ac:picMkLst>
            <pc:docMk/>
            <pc:sldMk cId="3291480287" sldId="280"/>
            <ac:picMk id="2054" creationId="{5C17FD39-15D3-4575-84C4-939A4BCEDFBA}"/>
          </ac:picMkLst>
        </pc:picChg>
      </pc:sldChg>
      <pc:sldMasterChg chg="modSldLayout">
        <pc:chgData name="Lisa Watson" userId="27d80bf5-d0db-4f57-b9cf-c335a6815b2a" providerId="ADAL" clId="{78195DD9-27A5-4D0D-BA43-B7B1E4AAD814}" dt="2022-01-07T18:12:32.469" v="202" actId="1076"/>
        <pc:sldMasterMkLst>
          <pc:docMk/>
          <pc:sldMasterMk cId="3480813256" sldId="2147483660"/>
        </pc:sldMasterMkLst>
        <pc:sldLayoutChg chg="modSp mod">
          <pc:chgData name="Lisa Watson" userId="27d80bf5-d0db-4f57-b9cf-c335a6815b2a" providerId="ADAL" clId="{78195DD9-27A5-4D0D-BA43-B7B1E4AAD814}" dt="2022-01-07T18:12:32.469" v="202" actId="1076"/>
          <pc:sldLayoutMkLst>
            <pc:docMk/>
            <pc:sldMasterMk cId="3480813256" sldId="2147483660"/>
            <pc:sldLayoutMk cId="4086629170" sldId="2147483661"/>
          </pc:sldLayoutMkLst>
          <pc:picChg chg="mod">
            <ac:chgData name="Lisa Watson" userId="27d80bf5-d0db-4f57-b9cf-c335a6815b2a" providerId="ADAL" clId="{78195DD9-27A5-4D0D-BA43-B7B1E4AAD814}" dt="2022-01-07T18:12:32.469" v="202" actId="1076"/>
            <ac:picMkLst>
              <pc:docMk/>
              <pc:sldMasterMk cId="3480813256" sldId="2147483660"/>
              <pc:sldLayoutMk cId="4086629170" sldId="2147483661"/>
              <ac:picMk id="10" creationId="{8BF64F28-BE78-44D2-93AE-7D95BBD756F6}"/>
            </ac:picMkLst>
          </pc:picChg>
        </pc:sldLayoutChg>
      </pc:sldMasterChg>
    </pc:docChg>
  </pc:docChgLst>
  <pc:docChgLst>
    <pc:chgData name="Kim Hopkinson" userId="d8f7c031-b782-42c5-bcda-74c4ef79cbdf" providerId="ADAL" clId="{6D7F0799-45B5-47D0-A37F-F05CA5DA7EEC}"/>
    <pc:docChg chg="undo custSel modSld">
      <pc:chgData name="Kim Hopkinson" userId="d8f7c031-b782-42c5-bcda-74c4ef79cbdf" providerId="ADAL" clId="{6D7F0799-45B5-47D0-A37F-F05CA5DA7EEC}" dt="2022-06-06T18:59:55.838" v="14" actId="20577"/>
      <pc:docMkLst>
        <pc:docMk/>
      </pc:docMkLst>
      <pc:sldChg chg="modSp mod">
        <pc:chgData name="Kim Hopkinson" userId="d8f7c031-b782-42c5-bcda-74c4ef79cbdf" providerId="ADAL" clId="{6D7F0799-45B5-47D0-A37F-F05CA5DA7EEC}" dt="2022-06-06T18:59:55.838" v="14" actId="20577"/>
        <pc:sldMkLst>
          <pc:docMk/>
          <pc:sldMk cId="1339989012" sldId="261"/>
        </pc:sldMkLst>
        <pc:spChg chg="mod">
          <ac:chgData name="Kim Hopkinson" userId="d8f7c031-b782-42c5-bcda-74c4ef79cbdf" providerId="ADAL" clId="{6D7F0799-45B5-47D0-A37F-F05CA5DA7EEC}" dt="2022-06-06T18:59:55.838" v="14" actId="20577"/>
          <ac:spMkLst>
            <pc:docMk/>
            <pc:sldMk cId="1339989012" sldId="261"/>
            <ac:spMk id="6" creationId="{45E74F11-EC5C-46C5-80ED-242AEE688D70}"/>
          </ac:spMkLst>
        </pc:spChg>
      </pc:sldChg>
      <pc:sldChg chg="addCm">
        <pc:chgData name="Kim Hopkinson" userId="d8f7c031-b782-42c5-bcda-74c4ef79cbdf" providerId="ADAL" clId="{6D7F0799-45B5-47D0-A37F-F05CA5DA7EEC}" dt="2022-06-06T18:58:45.838" v="9"/>
        <pc:sldMkLst>
          <pc:docMk/>
          <pc:sldMk cId="2828642134" sldId="267"/>
        </pc:sldMkLst>
      </pc:sldChg>
      <pc:sldChg chg="addCm">
        <pc:chgData name="Kim Hopkinson" userId="d8f7c031-b782-42c5-bcda-74c4ef79cbdf" providerId="ADAL" clId="{6D7F0799-45B5-47D0-A37F-F05CA5DA7EEC}" dt="2022-06-06T18:52:28.176" v="0"/>
        <pc:sldMkLst>
          <pc:docMk/>
          <pc:sldMk cId="749262999" sldId="273"/>
        </pc:sldMkLst>
      </pc:sldChg>
      <pc:sldChg chg="modNotesTx">
        <pc:chgData name="Kim Hopkinson" userId="d8f7c031-b782-42c5-bcda-74c4ef79cbdf" providerId="ADAL" clId="{6D7F0799-45B5-47D0-A37F-F05CA5DA7EEC}" dt="2022-06-06T18:54:08.438" v="7" actId="20577"/>
        <pc:sldMkLst>
          <pc:docMk/>
          <pc:sldMk cId="3690250049" sldId="276"/>
        </pc:sldMkLst>
      </pc:sldChg>
      <pc:sldChg chg="addCm">
        <pc:chgData name="Kim Hopkinson" userId="d8f7c031-b782-42c5-bcda-74c4ef79cbdf" providerId="ADAL" clId="{6D7F0799-45B5-47D0-A37F-F05CA5DA7EEC}" dt="2022-06-06T18:56:26.695" v="8"/>
        <pc:sldMkLst>
          <pc:docMk/>
          <pc:sldMk cId="1177386127" sldId="279"/>
        </pc:sldMkLst>
      </pc:sldChg>
    </pc:docChg>
  </pc:docChgLst>
  <pc:docChgLst>
    <pc:chgData name="Vanessa Helfrick Paulus" userId="31639b0a-d3f1-4131-9144-431f213b3c71" providerId="ADAL" clId="{9D0C90E6-4220-4381-9148-952E0FAA9DAF}"/>
    <pc:docChg chg="undo custSel addSld delSld modSld modMainMaster">
      <pc:chgData name="Vanessa Helfrick Paulus" userId="31639b0a-d3f1-4131-9144-431f213b3c71" providerId="ADAL" clId="{9D0C90E6-4220-4381-9148-952E0FAA9DAF}" dt="2021-12-22T21:57:45.842" v="5202" actId="14100"/>
      <pc:docMkLst>
        <pc:docMk/>
      </pc:docMkLst>
      <pc:sldChg chg="modSp mod modNotesTx">
        <pc:chgData name="Vanessa Helfrick Paulus" userId="31639b0a-d3f1-4131-9144-431f213b3c71" providerId="ADAL" clId="{9D0C90E6-4220-4381-9148-952E0FAA9DAF}" dt="2021-12-22T21:48:54.339" v="5052" actId="20577"/>
        <pc:sldMkLst>
          <pc:docMk/>
          <pc:sldMk cId="4081440341" sldId="256"/>
        </pc:sldMkLst>
        <pc:spChg chg="mod">
          <ac:chgData name="Vanessa Helfrick Paulus" userId="31639b0a-d3f1-4131-9144-431f213b3c71" providerId="ADAL" clId="{9D0C90E6-4220-4381-9148-952E0FAA9DAF}" dt="2021-12-14T21:57:14.099" v="50" actId="1076"/>
          <ac:spMkLst>
            <pc:docMk/>
            <pc:sldMk cId="4081440341" sldId="256"/>
            <ac:spMk id="2" creationId="{43F4211D-871B-4EAA-911B-302243E4AFC9}"/>
          </ac:spMkLst>
        </pc:spChg>
        <pc:spChg chg="mod">
          <ac:chgData name="Vanessa Helfrick Paulus" userId="31639b0a-d3f1-4131-9144-431f213b3c71" providerId="ADAL" clId="{9D0C90E6-4220-4381-9148-952E0FAA9DAF}" dt="2021-12-14T21:56:28.905" v="42" actId="1076"/>
          <ac:spMkLst>
            <pc:docMk/>
            <pc:sldMk cId="4081440341" sldId="256"/>
            <ac:spMk id="3" creationId="{DC466C30-396D-431D-98F0-18BE8638A6F3}"/>
          </ac:spMkLst>
        </pc:spChg>
      </pc:sldChg>
      <pc:sldChg chg="modSp mod">
        <pc:chgData name="Vanessa Helfrick Paulus" userId="31639b0a-d3f1-4131-9144-431f213b3c71" providerId="ADAL" clId="{9D0C90E6-4220-4381-9148-952E0FAA9DAF}" dt="2021-12-14T22:06:35.135" v="199" actId="255"/>
        <pc:sldMkLst>
          <pc:docMk/>
          <pc:sldMk cId="2657730720" sldId="260"/>
        </pc:sldMkLst>
        <pc:spChg chg="mod">
          <ac:chgData name="Vanessa Helfrick Paulus" userId="31639b0a-d3f1-4131-9144-431f213b3c71" providerId="ADAL" clId="{9D0C90E6-4220-4381-9148-952E0FAA9DAF}" dt="2021-12-14T22:06:35.135" v="199" actId="255"/>
          <ac:spMkLst>
            <pc:docMk/>
            <pc:sldMk cId="2657730720" sldId="260"/>
            <ac:spMk id="6" creationId="{F0B49E81-9374-4A3A-9908-C266BE291E03}"/>
          </ac:spMkLst>
        </pc:spChg>
      </pc:sldChg>
      <pc:sldChg chg="modSp mod">
        <pc:chgData name="Vanessa Helfrick Paulus" userId="31639b0a-d3f1-4131-9144-431f213b3c71" providerId="ADAL" clId="{9D0C90E6-4220-4381-9148-952E0FAA9DAF}" dt="2021-12-14T22:07:04.117" v="206" actId="1076"/>
        <pc:sldMkLst>
          <pc:docMk/>
          <pc:sldMk cId="1339989012" sldId="261"/>
        </pc:sldMkLst>
        <pc:spChg chg="mod">
          <ac:chgData name="Vanessa Helfrick Paulus" userId="31639b0a-d3f1-4131-9144-431f213b3c71" providerId="ADAL" clId="{9D0C90E6-4220-4381-9148-952E0FAA9DAF}" dt="2021-12-14T22:07:04.117" v="206" actId="1076"/>
          <ac:spMkLst>
            <pc:docMk/>
            <pc:sldMk cId="1339989012" sldId="261"/>
            <ac:spMk id="2" creationId="{3E3EB2BC-7D22-415A-AFD8-6CD4E8F0E14C}"/>
          </ac:spMkLst>
        </pc:spChg>
      </pc:sldChg>
      <pc:sldChg chg="modSp mod modNotesTx">
        <pc:chgData name="Vanessa Helfrick Paulus" userId="31639b0a-d3f1-4131-9144-431f213b3c71" providerId="ADAL" clId="{9D0C90E6-4220-4381-9148-952E0FAA9DAF}" dt="2021-12-14T22:06:05.452" v="197" actId="255"/>
        <pc:sldMkLst>
          <pc:docMk/>
          <pc:sldMk cId="1824850690" sldId="268"/>
        </pc:sldMkLst>
        <pc:spChg chg="mod">
          <ac:chgData name="Vanessa Helfrick Paulus" userId="31639b0a-d3f1-4131-9144-431f213b3c71" providerId="ADAL" clId="{9D0C90E6-4220-4381-9148-952E0FAA9DAF}" dt="2021-12-14T22:06:05.452" v="197" actId="255"/>
          <ac:spMkLst>
            <pc:docMk/>
            <pc:sldMk cId="1824850690" sldId="268"/>
            <ac:spMk id="6" creationId="{6AC7DF05-A8B8-4053-994E-0ABFE61D9E7D}"/>
          </ac:spMkLst>
        </pc:spChg>
      </pc:sldChg>
      <pc:sldChg chg="modSp mod modNotesTx">
        <pc:chgData name="Vanessa Helfrick Paulus" userId="31639b0a-d3f1-4131-9144-431f213b3c71" providerId="ADAL" clId="{9D0C90E6-4220-4381-9148-952E0FAA9DAF}" dt="2021-12-22T21:57:33.454" v="5199" actId="20577"/>
        <pc:sldMkLst>
          <pc:docMk/>
          <pc:sldMk cId="2237157189" sldId="269"/>
        </pc:sldMkLst>
        <pc:spChg chg="mod">
          <ac:chgData name="Vanessa Helfrick Paulus" userId="31639b0a-d3f1-4131-9144-431f213b3c71" providerId="ADAL" clId="{9D0C90E6-4220-4381-9148-952E0FAA9DAF}" dt="2021-12-16T19:44:43.349" v="4614" actId="20577"/>
          <ac:spMkLst>
            <pc:docMk/>
            <pc:sldMk cId="2237157189" sldId="269"/>
            <ac:spMk id="3" creationId="{7343278A-6230-4651-872D-F775E9A738F6}"/>
          </ac:spMkLst>
        </pc:spChg>
      </pc:sldChg>
      <pc:sldChg chg="modSp mod modNotesTx">
        <pc:chgData name="Vanessa Helfrick Paulus" userId="31639b0a-d3f1-4131-9144-431f213b3c71" providerId="ADAL" clId="{9D0C90E6-4220-4381-9148-952E0FAA9DAF}" dt="2021-12-22T21:57:45.842" v="5202" actId="14100"/>
        <pc:sldMkLst>
          <pc:docMk/>
          <pc:sldMk cId="1964090487" sldId="270"/>
        </pc:sldMkLst>
        <pc:spChg chg="mod">
          <ac:chgData name="Vanessa Helfrick Paulus" userId="31639b0a-d3f1-4131-9144-431f213b3c71" providerId="ADAL" clId="{9D0C90E6-4220-4381-9148-952E0FAA9DAF}" dt="2021-12-22T21:57:45.842" v="5202" actId="14100"/>
          <ac:spMkLst>
            <pc:docMk/>
            <pc:sldMk cId="1964090487" sldId="270"/>
            <ac:spMk id="3" creationId="{7343278A-6230-4651-872D-F775E9A738F6}"/>
          </ac:spMkLst>
        </pc:spChg>
      </pc:sldChg>
      <pc:sldChg chg="modSp mod modNotesTx">
        <pc:chgData name="Vanessa Helfrick Paulus" userId="31639b0a-d3f1-4131-9144-431f213b3c71" providerId="ADAL" clId="{9D0C90E6-4220-4381-9148-952E0FAA9DAF}" dt="2021-12-16T19:46:59.911" v="4745" actId="20577"/>
        <pc:sldMkLst>
          <pc:docMk/>
          <pc:sldMk cId="2307003090" sldId="271"/>
        </pc:sldMkLst>
        <pc:spChg chg="mod">
          <ac:chgData name="Vanessa Helfrick Paulus" userId="31639b0a-d3f1-4131-9144-431f213b3c71" providerId="ADAL" clId="{9D0C90E6-4220-4381-9148-952E0FAA9DAF}" dt="2021-12-16T19:46:45.413" v="4738" actId="20577"/>
          <ac:spMkLst>
            <pc:docMk/>
            <pc:sldMk cId="2307003090" sldId="271"/>
            <ac:spMk id="3" creationId="{7343278A-6230-4651-872D-F775E9A738F6}"/>
          </ac:spMkLst>
        </pc:spChg>
      </pc:sldChg>
      <pc:sldChg chg="modSp mod modNotesTx">
        <pc:chgData name="Vanessa Helfrick Paulus" userId="31639b0a-d3f1-4131-9144-431f213b3c71" providerId="ADAL" clId="{9D0C90E6-4220-4381-9148-952E0FAA9DAF}" dt="2021-12-22T21:50:41.716" v="5094" actId="33524"/>
        <pc:sldMkLst>
          <pc:docMk/>
          <pc:sldMk cId="3823497793" sldId="272"/>
        </pc:sldMkLst>
        <pc:spChg chg="mod">
          <ac:chgData name="Vanessa Helfrick Paulus" userId="31639b0a-d3f1-4131-9144-431f213b3c71" providerId="ADAL" clId="{9D0C90E6-4220-4381-9148-952E0FAA9DAF}" dt="2021-12-14T22:05:52.605" v="196" actId="20577"/>
          <ac:spMkLst>
            <pc:docMk/>
            <pc:sldMk cId="3823497793" sldId="272"/>
            <ac:spMk id="5" creationId="{D1C66E0D-7762-431B-AF39-FB6FA7C40A77}"/>
          </ac:spMkLst>
        </pc:spChg>
        <pc:spChg chg="mod">
          <ac:chgData name="Vanessa Helfrick Paulus" userId="31639b0a-d3f1-4131-9144-431f213b3c71" providerId="ADAL" clId="{9D0C90E6-4220-4381-9148-952E0FAA9DAF}" dt="2021-12-14T22:05:45.812" v="195" actId="207"/>
          <ac:spMkLst>
            <pc:docMk/>
            <pc:sldMk cId="3823497793" sldId="272"/>
            <ac:spMk id="6" creationId="{95DFC9C6-2104-47E9-8D30-E6326F848AED}"/>
          </ac:spMkLst>
        </pc:spChg>
      </pc:sldChg>
      <pc:sldChg chg="modSp mod modNotesTx">
        <pc:chgData name="Vanessa Helfrick Paulus" userId="31639b0a-d3f1-4131-9144-431f213b3c71" providerId="ADAL" clId="{9D0C90E6-4220-4381-9148-952E0FAA9DAF}" dt="2021-12-22T21:49:52.949" v="5060" actId="20577"/>
        <pc:sldMkLst>
          <pc:docMk/>
          <pc:sldMk cId="749262999" sldId="273"/>
        </pc:sldMkLst>
        <pc:spChg chg="mod">
          <ac:chgData name="Vanessa Helfrick Paulus" userId="31639b0a-d3f1-4131-9144-431f213b3c71" providerId="ADAL" clId="{9D0C90E6-4220-4381-9148-952E0FAA9DAF}" dt="2021-12-14T21:59:09.913" v="65" actId="20577"/>
          <ac:spMkLst>
            <pc:docMk/>
            <pc:sldMk cId="749262999" sldId="273"/>
            <ac:spMk id="2" creationId="{D9EACF58-5836-4EFA-8556-0883A7500F45}"/>
          </ac:spMkLst>
        </pc:spChg>
        <pc:spChg chg="mod">
          <ac:chgData name="Vanessa Helfrick Paulus" userId="31639b0a-d3f1-4131-9144-431f213b3c71" providerId="ADAL" clId="{9D0C90E6-4220-4381-9148-952E0FAA9DAF}" dt="2021-12-16T18:40:56.970" v="283" actId="27636"/>
          <ac:spMkLst>
            <pc:docMk/>
            <pc:sldMk cId="749262999" sldId="273"/>
            <ac:spMk id="3" creationId="{1E1DBC82-D99E-49DD-BCF1-29FE31845A26}"/>
          </ac:spMkLst>
        </pc:spChg>
      </pc:sldChg>
      <pc:sldChg chg="modSp del mod">
        <pc:chgData name="Vanessa Helfrick Paulus" userId="31639b0a-d3f1-4131-9144-431f213b3c71" providerId="ADAL" clId="{9D0C90E6-4220-4381-9148-952E0FAA9DAF}" dt="2021-12-16T19:19:12.201" v="2832" actId="2696"/>
        <pc:sldMkLst>
          <pc:docMk/>
          <pc:sldMk cId="2500943209" sldId="274"/>
        </pc:sldMkLst>
        <pc:spChg chg="mod">
          <ac:chgData name="Vanessa Helfrick Paulus" userId="31639b0a-d3f1-4131-9144-431f213b3c71" providerId="ADAL" clId="{9D0C90E6-4220-4381-9148-952E0FAA9DAF}" dt="2021-12-14T22:02:23.373" v="188" actId="27636"/>
          <ac:spMkLst>
            <pc:docMk/>
            <pc:sldMk cId="2500943209" sldId="274"/>
            <ac:spMk id="4" creationId="{E9E66AC1-A7D1-4E00-B7F8-C9B53DCBB9A6}"/>
          </ac:spMkLst>
        </pc:spChg>
      </pc:sldChg>
      <pc:sldChg chg="delSp modSp mod modNotesTx">
        <pc:chgData name="Vanessa Helfrick Paulus" userId="31639b0a-d3f1-4131-9144-431f213b3c71" providerId="ADAL" clId="{9D0C90E6-4220-4381-9148-952E0FAA9DAF}" dt="2021-12-22T21:56:52.514" v="5186" actId="20577"/>
        <pc:sldMkLst>
          <pc:docMk/>
          <pc:sldMk cId="2740907538" sldId="275"/>
        </pc:sldMkLst>
        <pc:spChg chg="mod">
          <ac:chgData name="Vanessa Helfrick Paulus" userId="31639b0a-d3f1-4131-9144-431f213b3c71" providerId="ADAL" clId="{9D0C90E6-4220-4381-9148-952E0FAA9DAF}" dt="2021-12-16T19:19:07.621" v="2831" actId="20577"/>
          <ac:spMkLst>
            <pc:docMk/>
            <pc:sldMk cId="2740907538" sldId="275"/>
            <ac:spMk id="4" creationId="{E9E66AC1-A7D1-4E00-B7F8-C9B53DCBB9A6}"/>
          </ac:spMkLst>
        </pc:spChg>
        <pc:spChg chg="mod">
          <ac:chgData name="Vanessa Helfrick Paulus" userId="31639b0a-d3f1-4131-9144-431f213b3c71" providerId="ADAL" clId="{9D0C90E6-4220-4381-9148-952E0FAA9DAF}" dt="2021-12-16T20:09:27.537" v="4877" actId="20577"/>
          <ac:spMkLst>
            <pc:docMk/>
            <pc:sldMk cId="2740907538" sldId="275"/>
            <ac:spMk id="5" creationId="{AA44983F-C61A-42B7-A553-5A066BD1CC70}"/>
          </ac:spMkLst>
        </pc:spChg>
        <pc:spChg chg="del">
          <ac:chgData name="Vanessa Helfrick Paulus" userId="31639b0a-d3f1-4131-9144-431f213b3c71" providerId="ADAL" clId="{9D0C90E6-4220-4381-9148-952E0FAA9DAF}" dt="2021-12-16T19:19:19.149" v="2835" actId="478"/>
          <ac:spMkLst>
            <pc:docMk/>
            <pc:sldMk cId="2740907538" sldId="275"/>
            <ac:spMk id="8" creationId="{31E568E3-DFF8-45D6-9B19-6B8C2C821C1C}"/>
          </ac:spMkLst>
        </pc:spChg>
        <pc:picChg chg="del">
          <ac:chgData name="Vanessa Helfrick Paulus" userId="31639b0a-d3f1-4131-9144-431f213b3c71" providerId="ADAL" clId="{9D0C90E6-4220-4381-9148-952E0FAA9DAF}" dt="2021-12-16T19:19:14.189" v="2833" actId="478"/>
          <ac:picMkLst>
            <pc:docMk/>
            <pc:sldMk cId="2740907538" sldId="275"/>
            <ac:picMk id="7" creationId="{C8C28188-74BE-491F-90B2-8A77AA09923C}"/>
          </ac:picMkLst>
        </pc:picChg>
      </pc:sldChg>
      <pc:sldChg chg="addSp delSp modSp mod modNotesTx">
        <pc:chgData name="Vanessa Helfrick Paulus" userId="31639b0a-d3f1-4131-9144-431f213b3c71" providerId="ADAL" clId="{9D0C90E6-4220-4381-9148-952E0FAA9DAF}" dt="2021-12-22T21:53:29.914" v="5140" actId="20577"/>
        <pc:sldMkLst>
          <pc:docMk/>
          <pc:sldMk cId="3690250049" sldId="276"/>
        </pc:sldMkLst>
        <pc:spChg chg="mod">
          <ac:chgData name="Vanessa Helfrick Paulus" userId="31639b0a-d3f1-4131-9144-431f213b3c71" providerId="ADAL" clId="{9D0C90E6-4220-4381-9148-952E0FAA9DAF}" dt="2021-12-16T18:45:58.777" v="551" actId="20577"/>
          <ac:spMkLst>
            <pc:docMk/>
            <pc:sldMk cId="3690250049" sldId="276"/>
            <ac:spMk id="4" creationId="{E9E66AC1-A7D1-4E00-B7F8-C9B53DCBB9A6}"/>
          </ac:spMkLst>
        </pc:spChg>
        <pc:spChg chg="mod">
          <ac:chgData name="Vanessa Helfrick Paulus" userId="31639b0a-d3f1-4131-9144-431f213b3c71" providerId="ADAL" clId="{9D0C90E6-4220-4381-9148-952E0FAA9DAF}" dt="2021-12-22T21:51:02.063" v="5098" actId="20577"/>
          <ac:spMkLst>
            <pc:docMk/>
            <pc:sldMk cId="3690250049" sldId="276"/>
            <ac:spMk id="5" creationId="{AA44983F-C61A-42B7-A553-5A066BD1CC70}"/>
          </ac:spMkLst>
        </pc:spChg>
        <pc:spChg chg="del">
          <ac:chgData name="Vanessa Helfrick Paulus" userId="31639b0a-d3f1-4131-9144-431f213b3c71" providerId="ADAL" clId="{9D0C90E6-4220-4381-9148-952E0FAA9DAF}" dt="2021-12-16T19:10:30.905" v="2497" actId="931"/>
          <ac:spMkLst>
            <pc:docMk/>
            <pc:sldMk cId="3690250049" sldId="276"/>
            <ac:spMk id="6" creationId="{255B01F5-B035-4B09-9FD4-4B98E6D47A11}"/>
          </ac:spMkLst>
        </pc:spChg>
        <pc:spChg chg="add mod">
          <ac:chgData name="Vanessa Helfrick Paulus" userId="31639b0a-d3f1-4131-9144-431f213b3c71" providerId="ADAL" clId="{9D0C90E6-4220-4381-9148-952E0FAA9DAF}" dt="2021-12-16T19:10:41.708" v="2501" actId="478"/>
          <ac:spMkLst>
            <pc:docMk/>
            <pc:sldMk cId="3690250049" sldId="276"/>
            <ac:spMk id="8" creationId="{6085B7A1-4DD0-446F-81D8-62B0C189B75E}"/>
          </ac:spMkLst>
        </pc:spChg>
        <pc:picChg chg="add del mod">
          <ac:chgData name="Vanessa Helfrick Paulus" userId="31639b0a-d3f1-4131-9144-431f213b3c71" providerId="ADAL" clId="{9D0C90E6-4220-4381-9148-952E0FAA9DAF}" dt="2021-12-16T19:10:41.708" v="2501" actId="478"/>
          <ac:picMkLst>
            <pc:docMk/>
            <pc:sldMk cId="3690250049" sldId="276"/>
            <ac:picMk id="3" creationId="{845E3B02-7090-4703-836D-4F182DBEF7FA}"/>
          </ac:picMkLst>
        </pc:picChg>
      </pc:sldChg>
      <pc:sldChg chg="del">
        <pc:chgData name="Vanessa Helfrick Paulus" userId="31639b0a-d3f1-4131-9144-431f213b3c71" providerId="ADAL" clId="{9D0C90E6-4220-4381-9148-952E0FAA9DAF}" dt="2021-12-16T19:20:05.837" v="2919" actId="2696"/>
        <pc:sldMkLst>
          <pc:docMk/>
          <pc:sldMk cId="4227682004" sldId="277"/>
        </pc:sldMkLst>
      </pc:sldChg>
      <pc:sldChg chg="addSp delSp modSp add mod modNotesTx">
        <pc:chgData name="Vanessa Helfrick Paulus" userId="31639b0a-d3f1-4131-9144-431f213b3c71" providerId="ADAL" clId="{9D0C90E6-4220-4381-9148-952E0FAA9DAF}" dt="2021-12-22T21:54:33.339" v="5178" actId="20577"/>
        <pc:sldMkLst>
          <pc:docMk/>
          <pc:sldMk cId="1013227673" sldId="278"/>
        </pc:sldMkLst>
        <pc:spChg chg="mod">
          <ac:chgData name="Vanessa Helfrick Paulus" userId="31639b0a-d3f1-4131-9144-431f213b3c71" providerId="ADAL" clId="{9D0C90E6-4220-4381-9148-952E0FAA9DAF}" dt="2021-12-16T20:03:33.918" v="4772" actId="20577"/>
          <ac:spMkLst>
            <pc:docMk/>
            <pc:sldMk cId="1013227673" sldId="278"/>
            <ac:spMk id="4" creationId="{E9E66AC1-A7D1-4E00-B7F8-C9B53DCBB9A6}"/>
          </ac:spMkLst>
        </pc:spChg>
        <pc:spChg chg="add del mod">
          <ac:chgData name="Vanessa Helfrick Paulus" userId="31639b0a-d3f1-4131-9144-431f213b3c71" providerId="ADAL" clId="{9D0C90E6-4220-4381-9148-952E0FAA9DAF}" dt="2021-12-16T20:07:13.486" v="4850" actId="20577"/>
          <ac:spMkLst>
            <pc:docMk/>
            <pc:sldMk cId="1013227673" sldId="278"/>
            <ac:spMk id="5" creationId="{AA44983F-C61A-42B7-A553-5A066BD1CC70}"/>
          </ac:spMkLst>
        </pc:spChg>
        <pc:graphicFrameChg chg="add del modGraphic">
          <ac:chgData name="Vanessa Helfrick Paulus" userId="31639b0a-d3f1-4131-9144-431f213b3c71" providerId="ADAL" clId="{9D0C90E6-4220-4381-9148-952E0FAA9DAF}" dt="2021-12-16T19:12:38.404" v="2542" actId="1032"/>
          <ac:graphicFrameMkLst>
            <pc:docMk/>
            <pc:sldMk cId="1013227673" sldId="278"/>
            <ac:graphicFrameMk id="2" creationId="{E3B18990-F162-4643-8CB4-97C75EEFC355}"/>
          </ac:graphicFrameMkLst>
        </pc:graphicFrameChg>
        <pc:graphicFrameChg chg="add del mod modGraphic">
          <ac:chgData name="Vanessa Helfrick Paulus" userId="31639b0a-d3f1-4131-9144-431f213b3c71" providerId="ADAL" clId="{9D0C90E6-4220-4381-9148-952E0FAA9DAF}" dt="2021-12-16T19:16:25.957" v="2550" actId="1032"/>
          <ac:graphicFrameMkLst>
            <pc:docMk/>
            <pc:sldMk cId="1013227673" sldId="278"/>
            <ac:graphicFrameMk id="3" creationId="{5CD7DB60-AA0E-495A-A12E-0C9E9B18D72A}"/>
          </ac:graphicFrameMkLst>
        </pc:graphicFrameChg>
      </pc:sldChg>
      <pc:sldMasterChg chg="modSldLayout">
        <pc:chgData name="Vanessa Helfrick Paulus" userId="31639b0a-d3f1-4131-9144-431f213b3c71" providerId="ADAL" clId="{9D0C90E6-4220-4381-9148-952E0FAA9DAF}" dt="2021-12-14T21:55:06.255" v="23" actId="14100"/>
        <pc:sldMasterMkLst>
          <pc:docMk/>
          <pc:sldMasterMk cId="3480813256" sldId="2147483660"/>
        </pc:sldMasterMkLst>
        <pc:sldLayoutChg chg="addSp delSp modSp mod">
          <pc:chgData name="Vanessa Helfrick Paulus" userId="31639b0a-d3f1-4131-9144-431f213b3c71" providerId="ADAL" clId="{9D0C90E6-4220-4381-9148-952E0FAA9DAF}" dt="2021-12-14T21:55:06.255" v="23" actId="14100"/>
          <pc:sldLayoutMkLst>
            <pc:docMk/>
            <pc:sldMasterMk cId="3480813256" sldId="2147483660"/>
            <pc:sldLayoutMk cId="4086629170" sldId="2147483661"/>
          </pc:sldLayoutMkLst>
          <pc:spChg chg="mod">
            <ac:chgData name="Vanessa Helfrick Paulus" userId="31639b0a-d3f1-4131-9144-431f213b3c71" providerId="ADAL" clId="{9D0C90E6-4220-4381-9148-952E0FAA9DAF}" dt="2021-12-14T21:55:06.255" v="23" actId="14100"/>
            <ac:spMkLst>
              <pc:docMk/>
              <pc:sldMasterMk cId="3480813256" sldId="2147483660"/>
              <pc:sldLayoutMk cId="4086629170" sldId="2147483661"/>
              <ac:spMk id="2" creationId="{DF3CDC91-22FE-4735-BED5-52DF19D535A2}"/>
            </ac:spMkLst>
          </pc:spChg>
          <pc:picChg chg="add mod ord">
            <ac:chgData name="Vanessa Helfrick Paulus" userId="31639b0a-d3f1-4131-9144-431f213b3c71" providerId="ADAL" clId="{9D0C90E6-4220-4381-9148-952E0FAA9DAF}" dt="2021-12-14T21:33:08.643" v="7" actId="167"/>
            <ac:picMkLst>
              <pc:docMk/>
              <pc:sldMasterMk cId="3480813256" sldId="2147483660"/>
              <pc:sldLayoutMk cId="4086629170" sldId="2147483661"/>
              <ac:picMk id="10" creationId="{8BF64F28-BE78-44D2-93AE-7D95BBD756F6}"/>
            </ac:picMkLst>
          </pc:picChg>
          <pc:picChg chg="del">
            <ac:chgData name="Vanessa Helfrick Paulus" userId="31639b0a-d3f1-4131-9144-431f213b3c71" providerId="ADAL" clId="{9D0C90E6-4220-4381-9148-952E0FAA9DAF}" dt="2021-12-14T21:32:29.329" v="1" actId="478"/>
            <ac:picMkLst>
              <pc:docMk/>
              <pc:sldMasterMk cId="3480813256" sldId="2147483660"/>
              <pc:sldLayoutMk cId="4086629170" sldId="2147483661"/>
              <ac:picMk id="11" creationId="{1BB49EC6-989B-4CC2-9A5B-DE884A524709}"/>
            </ac:picMkLst>
          </pc:picChg>
          <pc:picChg chg="add del">
            <ac:chgData name="Vanessa Helfrick Paulus" userId="31639b0a-d3f1-4131-9144-431f213b3c71" providerId="ADAL" clId="{9D0C90E6-4220-4381-9148-952E0FAA9DAF}" dt="2021-12-14T21:54:47.387" v="19" actId="478"/>
            <ac:picMkLst>
              <pc:docMk/>
              <pc:sldMasterMk cId="3480813256" sldId="2147483660"/>
              <pc:sldLayoutMk cId="4086629170" sldId="2147483661"/>
              <ac:picMk id="13" creationId="{D47B3251-D982-44CE-9735-3D1969D3E090}"/>
            </ac:picMkLst>
          </pc:picChg>
        </pc:sldLayoutChg>
      </pc:sldMasterChg>
    </pc:docChg>
  </pc:docChgLst>
  <pc:docChgLst>
    <pc:chgData name="Vanessa Helfrick Paulus" userId="31639b0a-d3f1-4131-9144-431f213b3c71" providerId="ADAL" clId="{7BCFBFF1-BEE3-4A88-A20E-A5362BC08C6D}"/>
    <pc:docChg chg="undo modSld modMainMaster">
      <pc:chgData name="Vanessa Helfrick Paulus" userId="31639b0a-d3f1-4131-9144-431f213b3c71" providerId="ADAL" clId="{7BCFBFF1-BEE3-4A88-A20E-A5362BC08C6D}" dt="2022-02-03T21:38:27.529" v="77" actId="1076"/>
      <pc:docMkLst>
        <pc:docMk/>
      </pc:docMkLst>
      <pc:sldChg chg="modSp mod">
        <pc:chgData name="Vanessa Helfrick Paulus" userId="31639b0a-d3f1-4131-9144-431f213b3c71" providerId="ADAL" clId="{7BCFBFF1-BEE3-4A88-A20E-A5362BC08C6D}" dt="2022-02-03T21:38:27.529" v="77" actId="1076"/>
        <pc:sldMkLst>
          <pc:docMk/>
          <pc:sldMk cId="4081440341" sldId="256"/>
        </pc:sldMkLst>
        <pc:spChg chg="mod">
          <ac:chgData name="Vanessa Helfrick Paulus" userId="31639b0a-d3f1-4131-9144-431f213b3c71" providerId="ADAL" clId="{7BCFBFF1-BEE3-4A88-A20E-A5362BC08C6D}" dt="2022-02-03T21:38:03.685" v="72" actId="1076"/>
          <ac:spMkLst>
            <pc:docMk/>
            <pc:sldMk cId="4081440341" sldId="256"/>
            <ac:spMk id="2" creationId="{43F4211D-871B-4EAA-911B-302243E4AFC9}"/>
          </ac:spMkLst>
        </pc:spChg>
        <pc:spChg chg="mod">
          <ac:chgData name="Vanessa Helfrick Paulus" userId="31639b0a-d3f1-4131-9144-431f213b3c71" providerId="ADAL" clId="{7BCFBFF1-BEE3-4A88-A20E-A5362BC08C6D}" dt="2022-02-03T21:38:27.529" v="77" actId="1076"/>
          <ac:spMkLst>
            <pc:docMk/>
            <pc:sldMk cId="4081440341" sldId="256"/>
            <ac:spMk id="3" creationId="{DC466C30-396D-431D-98F0-18BE8638A6F3}"/>
          </ac:spMkLst>
        </pc:spChg>
      </pc:sldChg>
      <pc:sldMasterChg chg="modSldLayout">
        <pc:chgData name="Vanessa Helfrick Paulus" userId="31639b0a-d3f1-4131-9144-431f213b3c71" providerId="ADAL" clId="{7BCFBFF1-BEE3-4A88-A20E-A5362BC08C6D}" dt="2022-02-03T21:26:24.880" v="23" actId="1076"/>
        <pc:sldMasterMkLst>
          <pc:docMk/>
          <pc:sldMasterMk cId="3480813256" sldId="2147483660"/>
        </pc:sldMasterMkLst>
        <pc:sldLayoutChg chg="addSp delSp modSp mod">
          <pc:chgData name="Vanessa Helfrick Paulus" userId="31639b0a-d3f1-4131-9144-431f213b3c71" providerId="ADAL" clId="{7BCFBFF1-BEE3-4A88-A20E-A5362BC08C6D}" dt="2022-02-03T21:26:24.880" v="23" actId="1076"/>
          <pc:sldLayoutMkLst>
            <pc:docMk/>
            <pc:sldMasterMk cId="3480813256" sldId="2147483660"/>
            <pc:sldLayoutMk cId="4086629170" sldId="2147483661"/>
          </pc:sldLayoutMkLst>
          <pc:spChg chg="mod">
            <ac:chgData name="Vanessa Helfrick Paulus" userId="31639b0a-d3f1-4131-9144-431f213b3c71" providerId="ADAL" clId="{7BCFBFF1-BEE3-4A88-A20E-A5362BC08C6D}" dt="2022-02-03T21:26:17.526" v="22" actId="1076"/>
            <ac:spMkLst>
              <pc:docMk/>
              <pc:sldMasterMk cId="3480813256" sldId="2147483660"/>
              <pc:sldLayoutMk cId="4086629170" sldId="2147483661"/>
              <ac:spMk id="2" creationId="{DF3CDC91-22FE-4735-BED5-52DF19D535A2}"/>
            </ac:spMkLst>
          </pc:spChg>
          <pc:spChg chg="mod">
            <ac:chgData name="Vanessa Helfrick Paulus" userId="31639b0a-d3f1-4131-9144-431f213b3c71" providerId="ADAL" clId="{7BCFBFF1-BEE3-4A88-A20E-A5362BC08C6D}" dt="2022-02-03T21:26:24.880" v="23" actId="1076"/>
            <ac:spMkLst>
              <pc:docMk/>
              <pc:sldMasterMk cId="3480813256" sldId="2147483660"/>
              <pc:sldLayoutMk cId="4086629170" sldId="2147483661"/>
              <ac:spMk id="3" creationId="{88F2DEE2-C6F4-44E2-9A1F-BE6A5B698F87}"/>
            </ac:spMkLst>
          </pc:spChg>
          <pc:spChg chg="mod">
            <ac:chgData name="Vanessa Helfrick Paulus" userId="31639b0a-d3f1-4131-9144-431f213b3c71" providerId="ADAL" clId="{7BCFBFF1-BEE3-4A88-A20E-A5362BC08C6D}" dt="2022-02-03T21:25:44.884" v="20" actId="14100"/>
            <ac:spMkLst>
              <pc:docMk/>
              <pc:sldMasterMk cId="3480813256" sldId="2147483660"/>
              <pc:sldLayoutMk cId="4086629170" sldId="2147483661"/>
              <ac:spMk id="7" creationId="{15C1E1E6-3BD0-490E-BF21-B7F737AA13FC}"/>
            </ac:spMkLst>
          </pc:spChg>
          <pc:picChg chg="mod">
            <ac:chgData name="Vanessa Helfrick Paulus" userId="31639b0a-d3f1-4131-9144-431f213b3c71" providerId="ADAL" clId="{7BCFBFF1-BEE3-4A88-A20E-A5362BC08C6D}" dt="2022-02-03T21:22:48.088" v="14" actId="1076"/>
            <ac:picMkLst>
              <pc:docMk/>
              <pc:sldMasterMk cId="3480813256" sldId="2147483660"/>
              <pc:sldLayoutMk cId="4086629170" sldId="2147483661"/>
              <ac:picMk id="10" creationId="{8BF64F28-BE78-44D2-93AE-7D95BBD756F6}"/>
            </ac:picMkLst>
          </pc:picChg>
          <pc:picChg chg="add del mod">
            <ac:chgData name="Vanessa Helfrick Paulus" userId="31639b0a-d3f1-4131-9144-431f213b3c71" providerId="ADAL" clId="{7BCFBFF1-BEE3-4A88-A20E-A5362BC08C6D}" dt="2022-02-03T21:18:19.786" v="4"/>
            <ac:picMkLst>
              <pc:docMk/>
              <pc:sldMasterMk cId="3480813256" sldId="2147483660"/>
              <pc:sldLayoutMk cId="4086629170" sldId="2147483661"/>
              <ac:picMk id="11" creationId="{EB6D6457-0129-4522-B48A-ED13E91DDBAC}"/>
            </ac:picMkLst>
          </pc:picChg>
        </pc:sldLayoutChg>
      </pc:sldMasterChg>
    </pc:docChg>
  </pc:docChgLst>
  <pc:docChgLst>
    <pc:chgData name="Vanessa Helfrick Paulus" userId="31639b0a-d3f1-4131-9144-431f213b3c71" providerId="ADAL" clId="{BCE24833-FEF1-4720-91D5-0A645860355C}"/>
    <pc:docChg chg="undo redo custSel modSld modMainMaster">
      <pc:chgData name="Vanessa Helfrick Paulus" userId="31639b0a-d3f1-4131-9144-431f213b3c71" providerId="ADAL" clId="{BCE24833-FEF1-4720-91D5-0A645860355C}" dt="2022-06-06T19:19:39.821" v="14932" actId="20577"/>
      <pc:docMkLst>
        <pc:docMk/>
      </pc:docMkLst>
      <pc:sldChg chg="modSp mod modNotesTx">
        <pc:chgData name="Vanessa Helfrick Paulus" userId="31639b0a-d3f1-4131-9144-431f213b3c71" providerId="ADAL" clId="{BCE24833-FEF1-4720-91D5-0A645860355C}" dt="2022-06-02T17:38:41.836" v="13339"/>
        <pc:sldMkLst>
          <pc:docMk/>
          <pc:sldMk cId="4081440341" sldId="256"/>
        </pc:sldMkLst>
        <pc:spChg chg="mod">
          <ac:chgData name="Vanessa Helfrick Paulus" userId="31639b0a-d3f1-4131-9144-431f213b3c71" providerId="ADAL" clId="{BCE24833-FEF1-4720-91D5-0A645860355C}" dt="2022-06-02T17:10:09.559" v="13275" actId="255"/>
          <ac:spMkLst>
            <pc:docMk/>
            <pc:sldMk cId="4081440341" sldId="256"/>
            <ac:spMk id="2" creationId="{43F4211D-871B-4EAA-911B-302243E4AFC9}"/>
          </ac:spMkLst>
        </pc:spChg>
        <pc:spChg chg="mod">
          <ac:chgData name="Vanessa Helfrick Paulus" userId="31639b0a-d3f1-4131-9144-431f213b3c71" providerId="ADAL" clId="{BCE24833-FEF1-4720-91D5-0A645860355C}" dt="2022-04-07T18:38:26.340" v="172" actId="1076"/>
          <ac:spMkLst>
            <pc:docMk/>
            <pc:sldMk cId="4081440341" sldId="256"/>
            <ac:spMk id="3" creationId="{DC466C30-396D-431D-98F0-18BE8638A6F3}"/>
          </ac:spMkLst>
        </pc:spChg>
        <pc:spChg chg="mod">
          <ac:chgData name="Vanessa Helfrick Paulus" userId="31639b0a-d3f1-4131-9144-431f213b3c71" providerId="ADAL" clId="{BCE24833-FEF1-4720-91D5-0A645860355C}" dt="2022-04-07T18:37:51.929" v="165" actId="1076"/>
          <ac:spMkLst>
            <pc:docMk/>
            <pc:sldMk cId="4081440341" sldId="256"/>
            <ac:spMk id="4" creationId="{BD962BB1-25FA-46D7-B825-539C848DC7E4}"/>
          </ac:spMkLst>
        </pc:spChg>
      </pc:sldChg>
      <pc:sldChg chg="modSp mod">
        <pc:chgData name="Vanessa Helfrick Paulus" userId="31639b0a-d3f1-4131-9144-431f213b3c71" providerId="ADAL" clId="{BCE24833-FEF1-4720-91D5-0A645860355C}" dt="2022-06-02T18:14:24.245" v="14719" actId="14100"/>
        <pc:sldMkLst>
          <pc:docMk/>
          <pc:sldMk cId="2657730720" sldId="260"/>
        </pc:sldMkLst>
        <pc:spChg chg="mod">
          <ac:chgData name="Vanessa Helfrick Paulus" userId="31639b0a-d3f1-4131-9144-431f213b3c71" providerId="ADAL" clId="{BCE24833-FEF1-4720-91D5-0A645860355C}" dt="2022-06-02T18:14:16.207" v="14717" actId="255"/>
          <ac:spMkLst>
            <pc:docMk/>
            <pc:sldMk cId="2657730720" sldId="260"/>
            <ac:spMk id="4" creationId="{F2E5E565-8F80-441C-8DF9-E7C268597332}"/>
          </ac:spMkLst>
        </pc:spChg>
        <pc:spChg chg="mod">
          <ac:chgData name="Vanessa Helfrick Paulus" userId="31639b0a-d3f1-4131-9144-431f213b3c71" providerId="ADAL" clId="{BCE24833-FEF1-4720-91D5-0A645860355C}" dt="2022-06-02T18:14:24.245" v="14719" actId="14100"/>
          <ac:spMkLst>
            <pc:docMk/>
            <pc:sldMk cId="2657730720" sldId="260"/>
            <ac:spMk id="6" creationId="{F0B49E81-9374-4A3A-9908-C266BE291E03}"/>
          </ac:spMkLst>
        </pc:spChg>
      </pc:sldChg>
      <pc:sldChg chg="modSp mod modNotesTx">
        <pc:chgData name="Vanessa Helfrick Paulus" userId="31639b0a-d3f1-4131-9144-431f213b3c71" providerId="ADAL" clId="{BCE24833-FEF1-4720-91D5-0A645860355C}" dt="2022-06-06T19:19:39.821" v="14932" actId="20577"/>
        <pc:sldMkLst>
          <pc:docMk/>
          <pc:sldMk cId="1339989012" sldId="261"/>
        </pc:sldMkLst>
        <pc:spChg chg="mod">
          <ac:chgData name="Vanessa Helfrick Paulus" userId="31639b0a-d3f1-4131-9144-431f213b3c71" providerId="ADAL" clId="{BCE24833-FEF1-4720-91D5-0A645860355C}" dt="2022-04-07T18:39:35.899" v="179" actId="1076"/>
          <ac:spMkLst>
            <pc:docMk/>
            <pc:sldMk cId="1339989012" sldId="261"/>
            <ac:spMk id="2" creationId="{3E3EB2BC-7D22-415A-AFD8-6CD4E8F0E14C}"/>
          </ac:spMkLst>
        </pc:spChg>
        <pc:spChg chg="mod">
          <ac:chgData name="Vanessa Helfrick Paulus" userId="31639b0a-d3f1-4131-9144-431f213b3c71" providerId="ADAL" clId="{BCE24833-FEF1-4720-91D5-0A645860355C}" dt="2022-06-06T19:07:13.843" v="14927" actId="20577"/>
          <ac:spMkLst>
            <pc:docMk/>
            <pc:sldMk cId="1339989012" sldId="261"/>
            <ac:spMk id="6" creationId="{45E74F11-EC5C-46C5-80ED-242AEE688D70}"/>
          </ac:spMkLst>
        </pc:spChg>
      </pc:sldChg>
      <pc:sldChg chg="addSp delSp modSp mod delCm modNotesTx">
        <pc:chgData name="Vanessa Helfrick Paulus" userId="31639b0a-d3f1-4131-9144-431f213b3c71" providerId="ADAL" clId="{BCE24833-FEF1-4720-91D5-0A645860355C}" dt="2022-06-06T19:06:53.015" v="14925"/>
        <pc:sldMkLst>
          <pc:docMk/>
          <pc:sldMk cId="2828642134" sldId="267"/>
        </pc:sldMkLst>
        <pc:spChg chg="mod">
          <ac:chgData name="Vanessa Helfrick Paulus" userId="31639b0a-d3f1-4131-9144-431f213b3c71" providerId="ADAL" clId="{BCE24833-FEF1-4720-91D5-0A645860355C}" dt="2022-05-10T19:25:45.433" v="11972" actId="20577"/>
          <ac:spMkLst>
            <pc:docMk/>
            <pc:sldMk cId="2828642134" sldId="267"/>
            <ac:spMk id="2" creationId="{F032C693-F876-4380-9369-75764D9615EF}"/>
          </ac:spMkLst>
        </pc:spChg>
        <pc:spChg chg="add del mod">
          <ac:chgData name="Vanessa Helfrick Paulus" userId="31639b0a-d3f1-4131-9144-431f213b3c71" providerId="ADAL" clId="{BCE24833-FEF1-4720-91D5-0A645860355C}" dt="2022-06-02T18:01:19.164" v="14020" actId="14100"/>
          <ac:spMkLst>
            <pc:docMk/>
            <pc:sldMk cId="2828642134" sldId="267"/>
            <ac:spMk id="4" creationId="{13E883E6-E259-4B55-888F-C431837AB4E8}"/>
          </ac:spMkLst>
        </pc:spChg>
        <pc:spChg chg="del">
          <ac:chgData name="Vanessa Helfrick Paulus" userId="31639b0a-d3f1-4131-9144-431f213b3c71" providerId="ADAL" clId="{BCE24833-FEF1-4720-91D5-0A645860355C}" dt="2022-04-13T21:07:22.956" v="1189" actId="478"/>
          <ac:spMkLst>
            <pc:docMk/>
            <pc:sldMk cId="2828642134" sldId="267"/>
            <ac:spMk id="7" creationId="{0DA6DA5F-FC41-490F-8BAF-D7AB04312F32}"/>
          </ac:spMkLst>
        </pc:spChg>
        <pc:graphicFrameChg chg="add del modGraphic">
          <ac:chgData name="Vanessa Helfrick Paulus" userId="31639b0a-d3f1-4131-9144-431f213b3c71" providerId="ADAL" clId="{BCE24833-FEF1-4720-91D5-0A645860355C}" dt="2022-04-13T21:07:44.460" v="1191" actId="1032"/>
          <ac:graphicFrameMkLst>
            <pc:docMk/>
            <pc:sldMk cId="2828642134" sldId="267"/>
            <ac:graphicFrameMk id="5" creationId="{B20A8976-24EB-4283-8E1C-ED125E36F996}"/>
          </ac:graphicFrameMkLst>
        </pc:graphicFrameChg>
      </pc:sldChg>
      <pc:sldChg chg="modSp mod modNotesTx">
        <pc:chgData name="Vanessa Helfrick Paulus" userId="31639b0a-d3f1-4131-9144-431f213b3c71" providerId="ADAL" clId="{BCE24833-FEF1-4720-91D5-0A645860355C}" dt="2022-06-02T18:13:45.511" v="14713" actId="20577"/>
        <pc:sldMkLst>
          <pc:docMk/>
          <pc:sldMk cId="1824850690" sldId="268"/>
        </pc:sldMkLst>
        <pc:spChg chg="mod">
          <ac:chgData name="Vanessa Helfrick Paulus" userId="31639b0a-d3f1-4131-9144-431f213b3c71" providerId="ADAL" clId="{BCE24833-FEF1-4720-91D5-0A645860355C}" dt="2022-06-02T18:13:26.734" v="14677" actId="255"/>
          <ac:spMkLst>
            <pc:docMk/>
            <pc:sldMk cId="1824850690" sldId="268"/>
            <ac:spMk id="4" creationId="{F2E5E565-8F80-441C-8DF9-E7C268597332}"/>
          </ac:spMkLst>
        </pc:spChg>
        <pc:spChg chg="mod">
          <ac:chgData name="Vanessa Helfrick Paulus" userId="31639b0a-d3f1-4131-9144-431f213b3c71" providerId="ADAL" clId="{BCE24833-FEF1-4720-91D5-0A645860355C}" dt="2022-06-02T18:13:29.585" v="14678" actId="1076"/>
          <ac:spMkLst>
            <pc:docMk/>
            <pc:sldMk cId="1824850690" sldId="268"/>
            <ac:spMk id="6" creationId="{6AC7DF05-A8B8-4053-994E-0ABFE61D9E7D}"/>
          </ac:spMkLst>
        </pc:spChg>
      </pc:sldChg>
      <pc:sldChg chg="modSp mod modNotesTx">
        <pc:chgData name="Vanessa Helfrick Paulus" userId="31639b0a-d3f1-4131-9144-431f213b3c71" providerId="ADAL" clId="{BCE24833-FEF1-4720-91D5-0A645860355C}" dt="2022-06-02T18:12:28.815" v="14672" actId="20577"/>
        <pc:sldMkLst>
          <pc:docMk/>
          <pc:sldMk cId="2237157189" sldId="269"/>
        </pc:sldMkLst>
        <pc:spChg chg="mod">
          <ac:chgData name="Vanessa Helfrick Paulus" userId="31639b0a-d3f1-4131-9144-431f213b3c71" providerId="ADAL" clId="{BCE24833-FEF1-4720-91D5-0A645860355C}" dt="2022-06-02T18:12:07.277" v="14654" actId="20577"/>
          <ac:spMkLst>
            <pc:docMk/>
            <pc:sldMk cId="2237157189" sldId="269"/>
            <ac:spMk id="3" creationId="{7343278A-6230-4651-872D-F775E9A738F6}"/>
          </ac:spMkLst>
        </pc:spChg>
      </pc:sldChg>
      <pc:sldChg chg="modSp mod modNotesTx">
        <pc:chgData name="Vanessa Helfrick Paulus" userId="31639b0a-d3f1-4131-9144-431f213b3c71" providerId="ADAL" clId="{BCE24833-FEF1-4720-91D5-0A645860355C}" dt="2022-06-02T18:11:51.584" v="14640"/>
        <pc:sldMkLst>
          <pc:docMk/>
          <pc:sldMk cId="1964090487" sldId="270"/>
        </pc:sldMkLst>
        <pc:spChg chg="mod">
          <ac:chgData name="Vanessa Helfrick Paulus" userId="31639b0a-d3f1-4131-9144-431f213b3c71" providerId="ADAL" clId="{BCE24833-FEF1-4720-91D5-0A645860355C}" dt="2022-06-02T18:11:40.187" v="14639"/>
          <ac:spMkLst>
            <pc:docMk/>
            <pc:sldMk cId="1964090487" sldId="270"/>
            <ac:spMk id="3" creationId="{7343278A-6230-4651-872D-F775E9A738F6}"/>
          </ac:spMkLst>
        </pc:spChg>
      </pc:sldChg>
      <pc:sldChg chg="modSp mod modNotesTx">
        <pc:chgData name="Vanessa Helfrick Paulus" userId="31639b0a-d3f1-4131-9144-431f213b3c71" providerId="ADAL" clId="{BCE24833-FEF1-4720-91D5-0A645860355C}" dt="2022-06-02T18:11:10.592" v="14638" actId="20577"/>
        <pc:sldMkLst>
          <pc:docMk/>
          <pc:sldMk cId="2307003090" sldId="271"/>
        </pc:sldMkLst>
        <pc:spChg chg="mod">
          <ac:chgData name="Vanessa Helfrick Paulus" userId="31639b0a-d3f1-4131-9144-431f213b3c71" providerId="ADAL" clId="{BCE24833-FEF1-4720-91D5-0A645860355C}" dt="2022-06-02T18:11:10.592" v="14638" actId="20577"/>
          <ac:spMkLst>
            <pc:docMk/>
            <pc:sldMk cId="2307003090" sldId="271"/>
            <ac:spMk id="3" creationId="{7343278A-6230-4651-872D-F775E9A738F6}"/>
          </ac:spMkLst>
        </pc:spChg>
      </pc:sldChg>
      <pc:sldChg chg="modSp mod modNotesTx">
        <pc:chgData name="Vanessa Helfrick Paulus" userId="31639b0a-d3f1-4131-9144-431f213b3c71" providerId="ADAL" clId="{BCE24833-FEF1-4720-91D5-0A645860355C}" dt="2022-06-02T18:27:50.647" v="14726" actId="20577"/>
        <pc:sldMkLst>
          <pc:docMk/>
          <pc:sldMk cId="3823497793" sldId="272"/>
        </pc:sldMkLst>
        <pc:spChg chg="mod">
          <ac:chgData name="Vanessa Helfrick Paulus" userId="31639b0a-d3f1-4131-9144-431f213b3c71" providerId="ADAL" clId="{BCE24833-FEF1-4720-91D5-0A645860355C}" dt="2022-06-02T17:10:56.689" v="13281" actId="255"/>
          <ac:spMkLst>
            <pc:docMk/>
            <pc:sldMk cId="3823497793" sldId="272"/>
            <ac:spMk id="4" creationId="{F2E5E565-8F80-441C-8DF9-E7C268597332}"/>
          </ac:spMkLst>
        </pc:spChg>
        <pc:spChg chg="mod">
          <ac:chgData name="Vanessa Helfrick Paulus" userId="31639b0a-d3f1-4131-9144-431f213b3c71" providerId="ADAL" clId="{BCE24833-FEF1-4720-91D5-0A645860355C}" dt="2022-06-02T17:11:00.194" v="13282" actId="1076"/>
          <ac:spMkLst>
            <pc:docMk/>
            <pc:sldMk cId="3823497793" sldId="272"/>
            <ac:spMk id="6" creationId="{95DFC9C6-2104-47E9-8D30-E6326F848AED}"/>
          </ac:spMkLst>
        </pc:spChg>
      </pc:sldChg>
      <pc:sldChg chg="delSp modSp mod addCm delCm modNotesTx">
        <pc:chgData name="Vanessa Helfrick Paulus" userId="31639b0a-d3f1-4131-9144-431f213b3c71" providerId="ADAL" clId="{BCE24833-FEF1-4720-91D5-0A645860355C}" dt="2022-06-06T19:06:23.949" v="14922" actId="478"/>
        <pc:sldMkLst>
          <pc:docMk/>
          <pc:sldMk cId="749262999" sldId="273"/>
        </pc:sldMkLst>
        <pc:spChg chg="mod">
          <ac:chgData name="Vanessa Helfrick Paulus" userId="31639b0a-d3f1-4131-9144-431f213b3c71" providerId="ADAL" clId="{BCE24833-FEF1-4720-91D5-0A645860355C}" dt="2022-05-09T19:48:09.255" v="10342" actId="1076"/>
          <ac:spMkLst>
            <pc:docMk/>
            <pc:sldMk cId="749262999" sldId="273"/>
            <ac:spMk id="2" creationId="{D9EACF58-5836-4EFA-8556-0883A7500F45}"/>
          </ac:spMkLst>
        </pc:spChg>
        <pc:spChg chg="mod">
          <ac:chgData name="Vanessa Helfrick Paulus" userId="31639b0a-d3f1-4131-9144-431f213b3c71" providerId="ADAL" clId="{BCE24833-FEF1-4720-91D5-0A645860355C}" dt="2022-05-09T19:48:11.844" v="10343" actId="1076"/>
          <ac:spMkLst>
            <pc:docMk/>
            <pc:sldMk cId="749262999" sldId="273"/>
            <ac:spMk id="3" creationId="{1E1DBC82-D99E-49DD-BCF1-29FE31845A26}"/>
          </ac:spMkLst>
        </pc:spChg>
        <pc:spChg chg="del">
          <ac:chgData name="Vanessa Helfrick Paulus" userId="31639b0a-d3f1-4131-9144-431f213b3c71" providerId="ADAL" clId="{BCE24833-FEF1-4720-91D5-0A645860355C}" dt="2022-06-06T19:06:23.949" v="14922" actId="478"/>
          <ac:spMkLst>
            <pc:docMk/>
            <pc:sldMk cId="749262999" sldId="273"/>
            <ac:spMk id="5" creationId="{93C56DE5-401A-4EED-9918-736A3E5C4C18}"/>
          </ac:spMkLst>
        </pc:spChg>
      </pc:sldChg>
      <pc:sldChg chg="addSp delSp modSp mod setBg chgLayout modNotesTx">
        <pc:chgData name="Vanessa Helfrick Paulus" userId="31639b0a-d3f1-4131-9144-431f213b3c71" providerId="ADAL" clId="{BCE24833-FEF1-4720-91D5-0A645860355C}" dt="2022-06-02T18:29:00.755" v="14880" actId="20577"/>
        <pc:sldMkLst>
          <pc:docMk/>
          <pc:sldMk cId="3690250049" sldId="276"/>
        </pc:sldMkLst>
        <pc:spChg chg="mod ord">
          <ac:chgData name="Vanessa Helfrick Paulus" userId="31639b0a-d3f1-4131-9144-431f213b3c71" providerId="ADAL" clId="{BCE24833-FEF1-4720-91D5-0A645860355C}" dt="2022-06-02T17:13:23.392" v="13288" actId="1076"/>
          <ac:spMkLst>
            <pc:docMk/>
            <pc:sldMk cId="3690250049" sldId="276"/>
            <ac:spMk id="4" creationId="{E9E66AC1-A7D1-4E00-B7F8-C9B53DCBB9A6}"/>
          </ac:spMkLst>
        </pc:spChg>
        <pc:spChg chg="add del mod ord">
          <ac:chgData name="Vanessa Helfrick Paulus" userId="31639b0a-d3f1-4131-9144-431f213b3c71" providerId="ADAL" clId="{BCE24833-FEF1-4720-91D5-0A645860355C}" dt="2022-04-13T21:22:23.704" v="1251"/>
          <ac:spMkLst>
            <pc:docMk/>
            <pc:sldMk cId="3690250049" sldId="276"/>
            <ac:spMk id="8" creationId="{6085B7A1-4DD0-446F-81D8-62B0C189B75E}"/>
          </ac:spMkLst>
        </pc:spChg>
        <pc:spChg chg="add del mod ord">
          <ac:chgData name="Vanessa Helfrick Paulus" userId="31639b0a-d3f1-4131-9144-431f213b3c71" providerId="ADAL" clId="{BCE24833-FEF1-4720-91D5-0A645860355C}" dt="2022-04-13T21:20:24.959" v="1250" actId="700"/>
          <ac:spMkLst>
            <pc:docMk/>
            <pc:sldMk cId="3690250049" sldId="276"/>
            <ac:spMk id="11" creationId="{024374AB-8266-4E1F-8BD3-A220691E56C6}"/>
          </ac:spMkLst>
        </pc:spChg>
        <pc:spChg chg="add del mod ord">
          <ac:chgData name="Vanessa Helfrick Paulus" userId="31639b0a-d3f1-4131-9144-431f213b3c71" providerId="ADAL" clId="{BCE24833-FEF1-4720-91D5-0A645860355C}" dt="2022-04-13T21:20:24.959" v="1250" actId="700"/>
          <ac:spMkLst>
            <pc:docMk/>
            <pc:sldMk cId="3690250049" sldId="276"/>
            <ac:spMk id="12" creationId="{7797B787-CAB2-4FC0-9385-692BE4125F60}"/>
          </ac:spMkLst>
        </pc:spChg>
        <pc:spChg chg="add del mod">
          <ac:chgData name="Vanessa Helfrick Paulus" userId="31639b0a-d3f1-4131-9144-431f213b3c71" providerId="ADAL" clId="{BCE24833-FEF1-4720-91D5-0A645860355C}" dt="2022-04-13T21:22:23.704" v="1251"/>
          <ac:spMkLst>
            <pc:docMk/>
            <pc:sldMk cId="3690250049" sldId="276"/>
            <ac:spMk id="13" creationId="{89364B6A-685D-4FC5-8DC4-32F531ABE027}"/>
          </ac:spMkLst>
        </pc:spChg>
        <pc:spChg chg="add del">
          <ac:chgData name="Vanessa Helfrick Paulus" userId="31639b0a-d3f1-4131-9144-431f213b3c71" providerId="ADAL" clId="{BCE24833-FEF1-4720-91D5-0A645860355C}" dt="2022-04-13T21:18:04.096" v="1227" actId="26606"/>
          <ac:spMkLst>
            <pc:docMk/>
            <pc:sldMk cId="3690250049" sldId="276"/>
            <ac:spMk id="14" creationId="{53F29798-D584-4792-9B62-3F5F5C36D619}"/>
          </ac:spMkLst>
        </pc:spChg>
        <pc:spChg chg="add del mod">
          <ac:chgData name="Vanessa Helfrick Paulus" userId="31639b0a-d3f1-4131-9144-431f213b3c71" providerId="ADAL" clId="{BCE24833-FEF1-4720-91D5-0A645860355C}" dt="2022-06-02T17:43:24.547" v="13505" actId="20577"/>
          <ac:spMkLst>
            <pc:docMk/>
            <pc:sldMk cId="3690250049" sldId="276"/>
            <ac:spMk id="15" creationId="{CCD19E7D-7A6B-48DF-9D28-9138D7A42D82}"/>
          </ac:spMkLst>
        </pc:spChg>
        <pc:spChg chg="add del">
          <ac:chgData name="Vanessa Helfrick Paulus" userId="31639b0a-d3f1-4131-9144-431f213b3c71" providerId="ADAL" clId="{BCE24833-FEF1-4720-91D5-0A645860355C}" dt="2022-04-13T21:18:06.425" v="1229" actId="26606"/>
          <ac:spMkLst>
            <pc:docMk/>
            <pc:sldMk cId="3690250049" sldId="276"/>
            <ac:spMk id="16" creationId="{7F57BEA8-497D-4AA8-8A18-BDCD696B25FE}"/>
          </ac:spMkLst>
        </pc:spChg>
        <pc:spChg chg="add del mod">
          <ac:chgData name="Vanessa Helfrick Paulus" userId="31639b0a-d3f1-4131-9144-431f213b3c71" providerId="ADAL" clId="{BCE24833-FEF1-4720-91D5-0A645860355C}" dt="2022-04-13T21:31:32.288" v="1702" actId="478"/>
          <ac:spMkLst>
            <pc:docMk/>
            <pc:sldMk cId="3690250049" sldId="276"/>
            <ac:spMk id="19" creationId="{5F0E3C29-9F9D-4973-A34F-06FBDB015723}"/>
          </ac:spMkLst>
        </pc:spChg>
        <pc:spChg chg="add del">
          <ac:chgData name="Vanessa Helfrick Paulus" userId="31639b0a-d3f1-4131-9144-431f213b3c71" providerId="ADAL" clId="{BCE24833-FEF1-4720-91D5-0A645860355C}" dt="2022-04-13T21:18:15.964" v="1233" actId="26606"/>
          <ac:spMkLst>
            <pc:docMk/>
            <pc:sldMk cId="3690250049" sldId="276"/>
            <ac:spMk id="22" creationId="{53F29798-D584-4792-9B62-3F5F5C36D619}"/>
          </ac:spMkLst>
        </pc:spChg>
        <pc:graphicFrameChg chg="add del mod">
          <ac:chgData name="Vanessa Helfrick Paulus" userId="31639b0a-d3f1-4131-9144-431f213b3c71" providerId="ADAL" clId="{BCE24833-FEF1-4720-91D5-0A645860355C}" dt="2022-05-02T18:56:10.956" v="6510" actId="12084"/>
          <ac:graphicFrameMkLst>
            <pc:docMk/>
            <pc:sldMk cId="3690250049" sldId="276"/>
            <ac:graphicFrameMk id="2" creationId="{85D94C69-2518-620E-7C5E-066C2B294E33}"/>
          </ac:graphicFrameMkLst>
        </pc:graphicFrameChg>
        <pc:graphicFrameChg chg="add del modGraphic">
          <ac:chgData name="Vanessa Helfrick Paulus" userId="31639b0a-d3f1-4131-9144-431f213b3c71" providerId="ADAL" clId="{BCE24833-FEF1-4720-91D5-0A645860355C}" dt="2022-04-13T21:13:53.385" v="1221" actId="1032"/>
          <ac:graphicFrameMkLst>
            <pc:docMk/>
            <pc:sldMk cId="3690250049" sldId="276"/>
            <ac:graphicFrameMk id="2" creationId="{CA24B413-7002-4ED0-9FA7-20D9D3F8794E}"/>
          </ac:graphicFrameMkLst>
        </pc:graphicFrameChg>
        <pc:graphicFrameChg chg="add del mod modGraphic">
          <ac:chgData name="Vanessa Helfrick Paulus" userId="31639b0a-d3f1-4131-9144-431f213b3c71" providerId="ADAL" clId="{BCE24833-FEF1-4720-91D5-0A645860355C}" dt="2022-04-13T21:20:07.714" v="1248" actId="3680"/>
          <ac:graphicFrameMkLst>
            <pc:docMk/>
            <pc:sldMk cId="3690250049" sldId="276"/>
            <ac:graphicFrameMk id="5" creationId="{91532951-2E1C-4108-AA83-19236F172B12}"/>
          </ac:graphicFrameMkLst>
        </pc:graphicFrameChg>
        <pc:graphicFrameChg chg="del">
          <ac:chgData name="Vanessa Helfrick Paulus" userId="31639b0a-d3f1-4131-9144-431f213b3c71" providerId="ADAL" clId="{BCE24833-FEF1-4720-91D5-0A645860355C}" dt="2022-04-13T21:05:55.238" v="1183" actId="478"/>
          <ac:graphicFrameMkLst>
            <pc:docMk/>
            <pc:sldMk cId="3690250049" sldId="276"/>
            <ac:graphicFrameMk id="7" creationId="{B3150185-3884-4307-A2A3-ACF0D6587EA1}"/>
          </ac:graphicFrameMkLst>
        </pc:graphicFrameChg>
        <pc:graphicFrameChg chg="add del mod modGraphic">
          <ac:chgData name="Vanessa Helfrick Paulus" userId="31639b0a-d3f1-4131-9144-431f213b3c71" providerId="ADAL" clId="{BCE24833-FEF1-4720-91D5-0A645860355C}" dt="2022-04-13T21:18:17.314" v="1235"/>
          <ac:graphicFrameMkLst>
            <pc:docMk/>
            <pc:sldMk cId="3690250049" sldId="276"/>
            <ac:graphicFrameMk id="9" creationId="{A47B8031-228B-40F3-B91E-B5C89E2332AD}"/>
          </ac:graphicFrameMkLst>
        </pc:graphicFrameChg>
        <pc:picChg chg="add del">
          <ac:chgData name="Vanessa Helfrick Paulus" userId="31639b0a-d3f1-4131-9144-431f213b3c71" providerId="ADAL" clId="{BCE24833-FEF1-4720-91D5-0A645860355C}" dt="2022-04-13T21:17:33.539" v="1223"/>
          <ac:picMkLst>
            <pc:docMk/>
            <pc:sldMk cId="3690250049" sldId="276"/>
            <ac:picMk id="3" creationId="{137CC09A-119C-482A-BC97-2161FC472BCA}"/>
          </ac:picMkLst>
        </pc:picChg>
        <pc:picChg chg="add del mod">
          <ac:chgData name="Vanessa Helfrick Paulus" userId="31639b0a-d3f1-4131-9144-431f213b3c71" providerId="ADAL" clId="{BCE24833-FEF1-4720-91D5-0A645860355C}" dt="2022-04-14T20:31:19.123" v="5254" actId="478"/>
          <ac:picMkLst>
            <pc:docMk/>
            <pc:sldMk cId="3690250049" sldId="276"/>
            <ac:picMk id="3" creationId="{B19F1D79-83EA-4E46-8B6B-11A2C950DE42}"/>
          </ac:picMkLst>
        </pc:picChg>
        <pc:picChg chg="add mod">
          <ac:chgData name="Vanessa Helfrick Paulus" userId="31639b0a-d3f1-4131-9144-431f213b3c71" providerId="ADAL" clId="{BCE24833-FEF1-4720-91D5-0A645860355C}" dt="2022-04-14T20:35:58.123" v="5277" actId="1076"/>
          <ac:picMkLst>
            <pc:docMk/>
            <pc:sldMk cId="3690250049" sldId="276"/>
            <ac:picMk id="6" creationId="{03AE45D3-92D7-40E8-B75A-4A92E40EA7C7}"/>
          </ac:picMkLst>
        </pc:picChg>
        <pc:picChg chg="del">
          <ac:chgData name="Vanessa Helfrick Paulus" userId="31639b0a-d3f1-4131-9144-431f213b3c71" providerId="ADAL" clId="{BCE24833-FEF1-4720-91D5-0A645860355C}" dt="2022-04-13T21:05:56.602" v="1184" actId="478"/>
          <ac:picMkLst>
            <pc:docMk/>
            <pc:sldMk cId="3690250049" sldId="276"/>
            <ac:picMk id="3080" creationId="{496473FF-7E2C-4D55-BAB9-CE6622C20E84}"/>
          </ac:picMkLst>
        </pc:picChg>
        <pc:cxnChg chg="add del">
          <ac:chgData name="Vanessa Helfrick Paulus" userId="31639b0a-d3f1-4131-9144-431f213b3c71" providerId="ADAL" clId="{BCE24833-FEF1-4720-91D5-0A645860355C}" dt="2022-04-13T21:18:06.425" v="1229" actId="26606"/>
          <ac:cxnSpMkLst>
            <pc:docMk/>
            <pc:sldMk cId="3690250049" sldId="276"/>
            <ac:cxnSpMk id="17" creationId="{D2E961F1-4A28-4A5F-BBD4-6E400E5E6C75}"/>
          </ac:cxnSpMkLst>
        </pc:cxnChg>
        <pc:cxnChg chg="add del">
          <ac:chgData name="Vanessa Helfrick Paulus" userId="31639b0a-d3f1-4131-9144-431f213b3c71" providerId="ADAL" clId="{BCE24833-FEF1-4720-91D5-0A645860355C}" dt="2022-04-13T21:18:06.425" v="1229" actId="26606"/>
          <ac:cxnSpMkLst>
            <pc:docMk/>
            <pc:sldMk cId="3690250049" sldId="276"/>
            <ac:cxnSpMk id="18" creationId="{A82415D3-DDE5-4D63-8CB3-23A5EC581B27}"/>
          </ac:cxnSpMkLst>
        </pc:cxnChg>
        <pc:cxnChg chg="add del">
          <ac:chgData name="Vanessa Helfrick Paulus" userId="31639b0a-d3f1-4131-9144-431f213b3c71" providerId="ADAL" clId="{BCE24833-FEF1-4720-91D5-0A645860355C}" dt="2022-04-13T21:18:06.425" v="1229" actId="26606"/>
          <ac:cxnSpMkLst>
            <pc:docMk/>
            <pc:sldMk cId="3690250049" sldId="276"/>
            <ac:cxnSpMk id="20" creationId="{AD7193FB-6AE6-4B3B-8F89-56B55DD63B4D}"/>
          </ac:cxnSpMkLst>
        </pc:cxnChg>
      </pc:sldChg>
      <pc:sldChg chg="addSp delSp modSp mod delCm chgLayout modNotesTx">
        <pc:chgData name="Vanessa Helfrick Paulus" userId="31639b0a-d3f1-4131-9144-431f213b3c71" providerId="ADAL" clId="{BCE24833-FEF1-4720-91D5-0A645860355C}" dt="2022-06-06T19:06:57.012" v="14926"/>
        <pc:sldMkLst>
          <pc:docMk/>
          <pc:sldMk cId="1177386127" sldId="279"/>
        </pc:sldMkLst>
        <pc:spChg chg="add del mod ord">
          <ac:chgData name="Vanessa Helfrick Paulus" userId="31639b0a-d3f1-4131-9144-431f213b3c71" providerId="ADAL" clId="{BCE24833-FEF1-4720-91D5-0A645860355C}" dt="2022-05-02T20:09:19.389" v="9960" actId="12084"/>
          <ac:spMkLst>
            <pc:docMk/>
            <pc:sldMk cId="1177386127" sldId="279"/>
            <ac:spMk id="2" creationId="{31A21ECA-D6F1-98ED-7161-A2392FDD9751}"/>
          </ac:spMkLst>
        </pc:spChg>
        <pc:spChg chg="del">
          <ac:chgData name="Vanessa Helfrick Paulus" userId="31639b0a-d3f1-4131-9144-431f213b3c71" providerId="ADAL" clId="{BCE24833-FEF1-4720-91D5-0A645860355C}" dt="2022-04-13T21:06:21.021" v="1188" actId="478"/>
          <ac:spMkLst>
            <pc:docMk/>
            <pc:sldMk cId="1177386127" sldId="279"/>
            <ac:spMk id="3" creationId="{49B83E08-D882-463A-8131-94303B105793}"/>
          </ac:spMkLst>
        </pc:spChg>
        <pc:spChg chg="add del mod ord">
          <ac:chgData name="Vanessa Helfrick Paulus" userId="31639b0a-d3f1-4131-9144-431f213b3c71" providerId="ADAL" clId="{BCE24833-FEF1-4720-91D5-0A645860355C}" dt="2022-06-06T19:06:15.399" v="14921" actId="478"/>
          <ac:spMkLst>
            <pc:docMk/>
            <pc:sldMk cId="1177386127" sldId="279"/>
            <ac:spMk id="3" creationId="{6C9618E2-1698-6F1E-3147-0549EC1D7439}"/>
          </ac:spMkLst>
        </pc:spChg>
        <pc:spChg chg="mod ord">
          <ac:chgData name="Vanessa Helfrick Paulus" userId="31639b0a-d3f1-4131-9144-431f213b3c71" providerId="ADAL" clId="{BCE24833-FEF1-4720-91D5-0A645860355C}" dt="2022-05-02T20:01:06.405" v="9021" actId="700"/>
          <ac:spMkLst>
            <pc:docMk/>
            <pc:sldMk cId="1177386127" sldId="279"/>
            <ac:spMk id="4" creationId="{E9E66AC1-A7D1-4E00-B7F8-C9B53DCBB9A6}"/>
          </ac:spMkLst>
        </pc:spChg>
        <pc:spChg chg="del">
          <ac:chgData name="Vanessa Helfrick Paulus" userId="31639b0a-d3f1-4131-9144-431f213b3c71" providerId="ADAL" clId="{BCE24833-FEF1-4720-91D5-0A645860355C}" dt="2022-04-14T20:36:11.309" v="5279" actId="478"/>
          <ac:spMkLst>
            <pc:docMk/>
            <pc:sldMk cId="1177386127" sldId="279"/>
            <ac:spMk id="6" creationId="{255B01F5-B035-4B09-9FD4-4B98E6D47A11}"/>
          </ac:spMkLst>
        </pc:spChg>
        <pc:graphicFrameChg chg="del">
          <ac:chgData name="Vanessa Helfrick Paulus" userId="31639b0a-d3f1-4131-9144-431f213b3c71" providerId="ADAL" clId="{BCE24833-FEF1-4720-91D5-0A645860355C}" dt="2022-04-13T21:06:19.464" v="1187" actId="478"/>
          <ac:graphicFrameMkLst>
            <pc:docMk/>
            <pc:sldMk cId="1177386127" sldId="279"/>
            <ac:graphicFrameMk id="2" creationId="{66A624FE-9D1D-4E21-919C-AFA2ED4F2DCC}"/>
          </ac:graphicFrameMkLst>
        </pc:graphicFrameChg>
        <pc:graphicFrameChg chg="add mod modGraphic">
          <ac:chgData name="Vanessa Helfrick Paulus" userId="31639b0a-d3f1-4131-9144-431f213b3c71" providerId="ADAL" clId="{BCE24833-FEF1-4720-91D5-0A645860355C}" dt="2022-06-02T18:29:40.565" v="14917" actId="20577"/>
          <ac:graphicFrameMkLst>
            <pc:docMk/>
            <pc:sldMk cId="1177386127" sldId="279"/>
            <ac:graphicFrameMk id="5" creationId="{AC7EDB52-B1DE-56BE-ABEF-011C75AB4D09}"/>
          </ac:graphicFrameMkLst>
        </pc:graphicFrameChg>
        <pc:picChg chg="del">
          <ac:chgData name="Vanessa Helfrick Paulus" userId="31639b0a-d3f1-4131-9144-431f213b3c71" providerId="ADAL" clId="{BCE24833-FEF1-4720-91D5-0A645860355C}" dt="2022-04-14T20:36:08.165" v="5278" actId="478"/>
          <ac:picMkLst>
            <pc:docMk/>
            <pc:sldMk cId="1177386127" sldId="279"/>
            <ac:picMk id="1030" creationId="{4AC7DCFF-0286-4C9A-BA3C-A2C2D74608E6}"/>
          </ac:picMkLst>
        </pc:picChg>
      </pc:sldChg>
      <pc:sldChg chg="addSp delSp modSp mod delCm modNotesTx">
        <pc:chgData name="Vanessa Helfrick Paulus" userId="31639b0a-d3f1-4131-9144-431f213b3c71" providerId="ADAL" clId="{BCE24833-FEF1-4720-91D5-0A645860355C}" dt="2022-06-02T18:29:27.459" v="14903" actId="20577"/>
        <pc:sldMkLst>
          <pc:docMk/>
          <pc:sldMk cId="1990137284" sldId="282"/>
        </pc:sldMkLst>
        <pc:spChg chg="add del mod">
          <ac:chgData name="Vanessa Helfrick Paulus" userId="31639b0a-d3f1-4131-9144-431f213b3c71" providerId="ADAL" clId="{BCE24833-FEF1-4720-91D5-0A645860355C}" dt="2022-04-14T20:28:55.408" v="5175"/>
          <ac:spMkLst>
            <pc:docMk/>
            <pc:sldMk cId="1990137284" sldId="282"/>
            <ac:spMk id="2" creationId="{08FD513A-EB2D-4D15-AE50-F9CD381A72EA}"/>
          </ac:spMkLst>
        </pc:spChg>
        <pc:spChg chg="add del mod">
          <ac:chgData name="Vanessa Helfrick Paulus" userId="31639b0a-d3f1-4131-9144-431f213b3c71" providerId="ADAL" clId="{BCE24833-FEF1-4720-91D5-0A645860355C}" dt="2022-04-14T20:28:55.408" v="5175"/>
          <ac:spMkLst>
            <pc:docMk/>
            <pc:sldMk cId="1990137284" sldId="282"/>
            <ac:spMk id="3" creationId="{A9A52A2B-D1CF-4464-BE24-D05A5594F68E}"/>
          </ac:spMkLst>
        </pc:spChg>
        <pc:spChg chg="add del mod">
          <ac:chgData name="Vanessa Helfrick Paulus" userId="31639b0a-d3f1-4131-9144-431f213b3c71" providerId="ADAL" clId="{BCE24833-FEF1-4720-91D5-0A645860355C}" dt="2022-05-02T18:37:55.041" v="6227" actId="767"/>
          <ac:spMkLst>
            <pc:docMk/>
            <pc:sldMk cId="1990137284" sldId="282"/>
            <ac:spMk id="3" creationId="{E4C511B5-8326-4949-4EFA-77027D038574}"/>
          </ac:spMkLst>
        </pc:spChg>
        <pc:spChg chg="mod">
          <ac:chgData name="Vanessa Helfrick Paulus" userId="31639b0a-d3f1-4131-9144-431f213b3c71" providerId="ADAL" clId="{BCE24833-FEF1-4720-91D5-0A645860355C}" dt="2022-05-02T19:44:03.090" v="6825" actId="20577"/>
          <ac:spMkLst>
            <pc:docMk/>
            <pc:sldMk cId="1990137284" sldId="282"/>
            <ac:spMk id="4" creationId="{E9E66AC1-A7D1-4E00-B7F8-C9B53DCBB9A6}"/>
          </ac:spMkLst>
        </pc:spChg>
        <pc:spChg chg="add del mod">
          <ac:chgData name="Vanessa Helfrick Paulus" userId="31639b0a-d3f1-4131-9144-431f213b3c71" providerId="ADAL" clId="{BCE24833-FEF1-4720-91D5-0A645860355C}" dt="2022-05-02T18:41:06.313" v="6489"/>
          <ac:spMkLst>
            <pc:docMk/>
            <pc:sldMk cId="1990137284" sldId="282"/>
            <ac:spMk id="5" creationId="{2ECE4719-460D-0428-81E2-2AC3D0EA10B9}"/>
          </ac:spMkLst>
        </pc:spChg>
        <pc:spChg chg="del">
          <ac:chgData name="Vanessa Helfrick Paulus" userId="31639b0a-d3f1-4131-9144-431f213b3c71" providerId="ADAL" clId="{BCE24833-FEF1-4720-91D5-0A645860355C}" dt="2022-04-14T20:28:55.408" v="5175"/>
          <ac:spMkLst>
            <pc:docMk/>
            <pc:sldMk cId="1990137284" sldId="282"/>
            <ac:spMk id="5" creationId="{AA44983F-C61A-42B7-A553-5A066BD1CC70}"/>
          </ac:spMkLst>
        </pc:spChg>
        <pc:spChg chg="add del mod">
          <ac:chgData name="Vanessa Helfrick Paulus" userId="31639b0a-d3f1-4131-9144-431f213b3c71" providerId="ADAL" clId="{BCE24833-FEF1-4720-91D5-0A645860355C}" dt="2022-05-02T19:39:41.172" v="6778" actId="12084"/>
          <ac:spMkLst>
            <pc:docMk/>
            <pc:sldMk cId="1990137284" sldId="282"/>
            <ac:spMk id="6" creationId="{DBFD93A7-33D6-452F-92C5-2317DA168159}"/>
          </ac:spMkLst>
        </pc:spChg>
        <pc:spChg chg="add del mod">
          <ac:chgData name="Vanessa Helfrick Paulus" userId="31639b0a-d3f1-4131-9144-431f213b3c71" providerId="ADAL" clId="{BCE24833-FEF1-4720-91D5-0A645860355C}" dt="2022-04-14T20:36:14.532" v="5280" actId="478"/>
          <ac:spMkLst>
            <pc:docMk/>
            <pc:sldMk cId="1990137284" sldId="282"/>
            <ac:spMk id="7" creationId="{5DDBBD1C-D687-4335-A2EC-3D66168507FD}"/>
          </ac:spMkLst>
        </pc:spChg>
        <pc:spChg chg="add del mod">
          <ac:chgData name="Vanessa Helfrick Paulus" userId="31639b0a-d3f1-4131-9144-431f213b3c71" providerId="ADAL" clId="{BCE24833-FEF1-4720-91D5-0A645860355C}" dt="2022-05-02T18:48:32.873" v="6504" actId="478"/>
          <ac:spMkLst>
            <pc:docMk/>
            <pc:sldMk cId="1990137284" sldId="282"/>
            <ac:spMk id="11" creationId="{67E1E2A0-2341-2338-05D3-64281E8CE749}"/>
          </ac:spMkLst>
        </pc:spChg>
        <pc:graphicFrameChg chg="add del mod modGraphic">
          <ac:chgData name="Vanessa Helfrick Paulus" userId="31639b0a-d3f1-4131-9144-431f213b3c71" providerId="ADAL" clId="{BCE24833-FEF1-4720-91D5-0A645860355C}" dt="2022-05-02T18:37:46.452" v="6225" actId="478"/>
          <ac:graphicFrameMkLst>
            <pc:docMk/>
            <pc:sldMk cId="1990137284" sldId="282"/>
            <ac:graphicFrameMk id="2" creationId="{B6D33648-A9B4-D3E4-B4CF-EB1204A35647}"/>
          </ac:graphicFrameMkLst>
        </pc:graphicFrameChg>
        <pc:graphicFrameChg chg="add del mod modGraphic">
          <ac:chgData name="Vanessa Helfrick Paulus" userId="31639b0a-d3f1-4131-9144-431f213b3c71" providerId="ADAL" clId="{BCE24833-FEF1-4720-91D5-0A645860355C}" dt="2022-05-02T18:47:33.613" v="6501" actId="1032"/>
          <ac:graphicFrameMkLst>
            <pc:docMk/>
            <pc:sldMk cId="1990137284" sldId="282"/>
            <ac:graphicFrameMk id="7" creationId="{A0A5E239-B8C6-7689-3B93-456D4495760F}"/>
          </ac:graphicFrameMkLst>
        </pc:graphicFrameChg>
        <pc:graphicFrameChg chg="add del mod">
          <ac:chgData name="Vanessa Helfrick Paulus" userId="31639b0a-d3f1-4131-9144-431f213b3c71" providerId="ADAL" clId="{BCE24833-FEF1-4720-91D5-0A645860355C}" dt="2022-05-02T18:58:23.189" v="6651" actId="12084"/>
          <ac:graphicFrameMkLst>
            <pc:docMk/>
            <pc:sldMk cId="1990137284" sldId="282"/>
            <ac:graphicFrameMk id="14" creationId="{04967316-98E5-5CB4-6F54-623FF82AE38C}"/>
          </ac:graphicFrameMkLst>
        </pc:graphicFrameChg>
        <pc:graphicFrameChg chg="add mod modGraphic">
          <ac:chgData name="Vanessa Helfrick Paulus" userId="31639b0a-d3f1-4131-9144-431f213b3c71" providerId="ADAL" clId="{BCE24833-FEF1-4720-91D5-0A645860355C}" dt="2022-06-02T17:54:35.481" v="13907" actId="20577"/>
          <ac:graphicFrameMkLst>
            <pc:docMk/>
            <pc:sldMk cId="1990137284" sldId="282"/>
            <ac:graphicFrameMk id="15" creationId="{96460B3A-91D0-262B-A805-BBD75961AD3B}"/>
          </ac:graphicFrameMkLst>
        </pc:graphicFrameChg>
        <pc:graphicFrameChg chg="del">
          <ac:chgData name="Vanessa Helfrick Paulus" userId="31639b0a-d3f1-4131-9144-431f213b3c71" providerId="ADAL" clId="{BCE24833-FEF1-4720-91D5-0A645860355C}" dt="2022-04-13T21:06:14.605" v="1186" actId="478"/>
          <ac:graphicFrameMkLst>
            <pc:docMk/>
            <pc:sldMk cId="1990137284" sldId="282"/>
            <ac:graphicFrameMk id="16" creationId="{5D1DF9B2-1FDD-457C-A3C1-CBBFF8E04176}"/>
          </ac:graphicFrameMkLst>
        </pc:graphicFrameChg>
        <pc:picChg chg="add del mod ord">
          <ac:chgData name="Vanessa Helfrick Paulus" userId="31639b0a-d3f1-4131-9144-431f213b3c71" providerId="ADAL" clId="{BCE24833-FEF1-4720-91D5-0A645860355C}" dt="2022-05-02T18:48:33.505" v="6505" actId="22"/>
          <ac:picMkLst>
            <pc:docMk/>
            <pc:sldMk cId="1990137284" sldId="282"/>
            <ac:picMk id="9" creationId="{80440511-A5F4-DA5A-2E91-C94ECAB8D084}"/>
          </ac:picMkLst>
        </pc:picChg>
        <pc:picChg chg="add mod">
          <ac:chgData name="Vanessa Helfrick Paulus" userId="31639b0a-d3f1-4131-9144-431f213b3c71" providerId="ADAL" clId="{BCE24833-FEF1-4720-91D5-0A645860355C}" dt="2022-05-10T19:29:34.513" v="12081" actId="1076"/>
          <ac:picMkLst>
            <pc:docMk/>
            <pc:sldMk cId="1990137284" sldId="282"/>
            <ac:picMk id="17" creationId="{DE6315E4-F8DB-B58A-0418-0C29D9AEBBCA}"/>
          </ac:picMkLst>
        </pc:picChg>
        <pc:picChg chg="del">
          <ac:chgData name="Vanessa Helfrick Paulus" userId="31639b0a-d3f1-4131-9144-431f213b3c71" providerId="ADAL" clId="{BCE24833-FEF1-4720-91D5-0A645860355C}" dt="2022-04-13T21:06:09.010" v="1185" actId="478"/>
          <ac:picMkLst>
            <pc:docMk/>
            <pc:sldMk cId="1990137284" sldId="282"/>
            <ac:picMk id="3072" creationId="{03E9E69E-7049-446E-9C27-0DE0BC1F8D06}"/>
          </ac:picMkLst>
        </pc:picChg>
      </pc:sldChg>
      <pc:sldMasterChg chg="modSldLayout">
        <pc:chgData name="Vanessa Helfrick Paulus" userId="31639b0a-d3f1-4131-9144-431f213b3c71" providerId="ADAL" clId="{BCE24833-FEF1-4720-91D5-0A645860355C}" dt="2022-04-07T18:37:36.618" v="164" actId="29295"/>
        <pc:sldMasterMkLst>
          <pc:docMk/>
          <pc:sldMasterMk cId="3480813256" sldId="2147483660"/>
        </pc:sldMasterMkLst>
        <pc:sldLayoutChg chg="addSp delSp modSp mod">
          <pc:chgData name="Vanessa Helfrick Paulus" userId="31639b0a-d3f1-4131-9144-431f213b3c71" providerId="ADAL" clId="{BCE24833-FEF1-4720-91D5-0A645860355C}" dt="2022-04-07T18:37:36.618" v="164" actId="29295"/>
          <pc:sldLayoutMkLst>
            <pc:docMk/>
            <pc:sldMasterMk cId="3480813256" sldId="2147483660"/>
            <pc:sldLayoutMk cId="4086629170" sldId="2147483661"/>
          </pc:sldLayoutMkLst>
          <pc:spChg chg="mod">
            <ac:chgData name="Vanessa Helfrick Paulus" userId="31639b0a-d3f1-4131-9144-431f213b3c71" providerId="ADAL" clId="{BCE24833-FEF1-4720-91D5-0A645860355C}" dt="2022-04-07T18:33:49.245" v="138" actId="1076"/>
            <ac:spMkLst>
              <pc:docMk/>
              <pc:sldMasterMk cId="3480813256" sldId="2147483660"/>
              <pc:sldLayoutMk cId="4086629170" sldId="2147483661"/>
              <ac:spMk id="2" creationId="{DF3CDC91-22FE-4735-BED5-52DF19D535A2}"/>
            </ac:spMkLst>
          </pc:spChg>
          <pc:spChg chg="mod">
            <ac:chgData name="Vanessa Helfrick Paulus" userId="31639b0a-d3f1-4131-9144-431f213b3c71" providerId="ADAL" clId="{BCE24833-FEF1-4720-91D5-0A645860355C}" dt="2022-04-07T18:24:49.617" v="53" actId="1076"/>
            <ac:spMkLst>
              <pc:docMk/>
              <pc:sldMasterMk cId="3480813256" sldId="2147483660"/>
              <pc:sldLayoutMk cId="4086629170" sldId="2147483661"/>
              <ac:spMk id="3" creationId="{88F2DEE2-C6F4-44E2-9A1F-BE6A5B698F87}"/>
            </ac:spMkLst>
          </pc:spChg>
          <pc:spChg chg="mod">
            <ac:chgData name="Vanessa Helfrick Paulus" userId="31639b0a-d3f1-4131-9144-431f213b3c71" providerId="ADAL" clId="{BCE24833-FEF1-4720-91D5-0A645860355C}" dt="2022-04-07T18:36:33.773" v="159" actId="14100"/>
            <ac:spMkLst>
              <pc:docMk/>
              <pc:sldMasterMk cId="3480813256" sldId="2147483660"/>
              <pc:sldLayoutMk cId="4086629170" sldId="2147483661"/>
              <ac:spMk id="7" creationId="{15C1E1E6-3BD0-490E-BF21-B7F737AA13FC}"/>
            </ac:spMkLst>
          </pc:spChg>
          <pc:picChg chg="mod">
            <ac:chgData name="Vanessa Helfrick Paulus" userId="31639b0a-d3f1-4131-9144-431f213b3c71" providerId="ADAL" clId="{BCE24833-FEF1-4720-91D5-0A645860355C}" dt="2022-04-07T18:36:40.025" v="160" actId="1076"/>
            <ac:picMkLst>
              <pc:docMk/>
              <pc:sldMasterMk cId="3480813256" sldId="2147483660"/>
              <pc:sldLayoutMk cId="4086629170" sldId="2147483661"/>
              <ac:picMk id="8" creationId="{C7806476-A12D-4200-B0DE-AD88410B04D7}"/>
            </ac:picMkLst>
          </pc:picChg>
          <pc:picChg chg="add del">
            <ac:chgData name="Vanessa Helfrick Paulus" userId="31639b0a-d3f1-4131-9144-431f213b3c71" providerId="ADAL" clId="{BCE24833-FEF1-4720-91D5-0A645860355C}" dt="2022-04-07T18:29:23.135" v="59"/>
            <ac:picMkLst>
              <pc:docMk/>
              <pc:sldMasterMk cId="3480813256" sldId="2147483660"/>
              <pc:sldLayoutMk cId="4086629170" sldId="2147483661"/>
              <ac:picMk id="9" creationId="{C35AB7AF-C8C8-4C58-A46F-5C03D0EEA73E}"/>
            </ac:picMkLst>
          </pc:picChg>
          <pc:picChg chg="mod">
            <ac:chgData name="Vanessa Helfrick Paulus" userId="31639b0a-d3f1-4131-9144-431f213b3c71" providerId="ADAL" clId="{BCE24833-FEF1-4720-91D5-0A645860355C}" dt="2022-04-07T18:37:36.618" v="164" actId="29295"/>
            <ac:picMkLst>
              <pc:docMk/>
              <pc:sldMasterMk cId="3480813256" sldId="2147483660"/>
              <pc:sldLayoutMk cId="4086629170" sldId="2147483661"/>
              <ac:picMk id="10" creationId="{8BF64F28-BE78-44D2-93AE-7D95BBD756F6}"/>
            </ac:picMkLst>
          </pc:picChg>
        </pc:sldLayoutChg>
      </pc:sldMasterChg>
    </pc:docChg>
  </pc:docChgLst>
  <pc:docChgLst>
    <pc:chgData name="Vanessa Helfrick Paulus" userId="31639b0a-d3f1-4131-9144-431f213b3c71" providerId="ADAL" clId="{53BF1340-3EA1-4B98-A7F2-458932E29C55}"/>
    <pc:docChg chg="undo custSel addSld delSld modSld sldOrd">
      <pc:chgData name="Vanessa Helfrick Paulus" userId="31639b0a-d3f1-4131-9144-431f213b3c71" providerId="ADAL" clId="{53BF1340-3EA1-4B98-A7F2-458932E29C55}" dt="2022-02-09T18:55:59.500" v="6579" actId="33524"/>
      <pc:docMkLst>
        <pc:docMk/>
      </pc:docMkLst>
      <pc:sldChg chg="modSp mod modNotesTx">
        <pc:chgData name="Vanessa Helfrick Paulus" userId="31639b0a-d3f1-4131-9144-431f213b3c71" providerId="ADAL" clId="{53BF1340-3EA1-4B98-A7F2-458932E29C55}" dt="2022-02-08T22:39:31.358" v="5979" actId="1076"/>
        <pc:sldMkLst>
          <pc:docMk/>
          <pc:sldMk cId="4081440341" sldId="256"/>
        </pc:sldMkLst>
        <pc:spChg chg="mod">
          <ac:chgData name="Vanessa Helfrick Paulus" userId="31639b0a-d3f1-4131-9144-431f213b3c71" providerId="ADAL" clId="{53BF1340-3EA1-4B98-A7F2-458932E29C55}" dt="2022-02-08T22:39:25.476" v="5978" actId="1076"/>
          <ac:spMkLst>
            <pc:docMk/>
            <pc:sldMk cId="4081440341" sldId="256"/>
            <ac:spMk id="2" creationId="{43F4211D-871B-4EAA-911B-302243E4AFC9}"/>
          </ac:spMkLst>
        </pc:spChg>
        <pc:spChg chg="mod">
          <ac:chgData name="Vanessa Helfrick Paulus" userId="31639b0a-d3f1-4131-9144-431f213b3c71" providerId="ADAL" clId="{53BF1340-3EA1-4B98-A7F2-458932E29C55}" dt="2022-02-08T22:39:31.358" v="5979" actId="1076"/>
          <ac:spMkLst>
            <pc:docMk/>
            <pc:sldMk cId="4081440341" sldId="256"/>
            <ac:spMk id="3" creationId="{DC466C30-396D-431D-98F0-18BE8638A6F3}"/>
          </ac:spMkLst>
        </pc:spChg>
      </pc:sldChg>
      <pc:sldChg chg="modSp mod">
        <pc:chgData name="Vanessa Helfrick Paulus" userId="31639b0a-d3f1-4131-9144-431f213b3c71" providerId="ADAL" clId="{53BF1340-3EA1-4B98-A7F2-458932E29C55}" dt="2022-02-08T17:59:42.188" v="806" actId="14100"/>
        <pc:sldMkLst>
          <pc:docMk/>
          <pc:sldMk cId="2657730720" sldId="260"/>
        </pc:sldMkLst>
        <pc:spChg chg="mod">
          <ac:chgData name="Vanessa Helfrick Paulus" userId="31639b0a-d3f1-4131-9144-431f213b3c71" providerId="ADAL" clId="{53BF1340-3EA1-4B98-A7F2-458932E29C55}" dt="2022-02-08T17:59:42.188" v="806" actId="14100"/>
          <ac:spMkLst>
            <pc:docMk/>
            <pc:sldMk cId="2657730720" sldId="260"/>
            <ac:spMk id="6" creationId="{F0B49E81-9374-4A3A-9908-C266BE291E03}"/>
          </ac:spMkLst>
        </pc:spChg>
      </pc:sldChg>
      <pc:sldChg chg="modSp mod">
        <pc:chgData name="Vanessa Helfrick Paulus" userId="31639b0a-d3f1-4131-9144-431f213b3c71" providerId="ADAL" clId="{53BF1340-3EA1-4B98-A7F2-458932E29C55}" dt="2022-02-08T17:58:24.211" v="800" actId="1076"/>
        <pc:sldMkLst>
          <pc:docMk/>
          <pc:sldMk cId="1339989012" sldId="261"/>
        </pc:sldMkLst>
        <pc:spChg chg="mod">
          <ac:chgData name="Vanessa Helfrick Paulus" userId="31639b0a-d3f1-4131-9144-431f213b3c71" providerId="ADAL" clId="{53BF1340-3EA1-4B98-A7F2-458932E29C55}" dt="2022-02-08T17:58:24.211" v="800" actId="1076"/>
          <ac:spMkLst>
            <pc:docMk/>
            <pc:sldMk cId="1339989012" sldId="261"/>
            <ac:spMk id="2" creationId="{3E3EB2BC-7D22-415A-AFD8-6CD4E8F0E14C}"/>
          </ac:spMkLst>
        </pc:spChg>
      </pc:sldChg>
      <pc:sldChg chg="delSp modSp mod ord modNotesTx">
        <pc:chgData name="Vanessa Helfrick Paulus" userId="31639b0a-d3f1-4131-9144-431f213b3c71" providerId="ADAL" clId="{53BF1340-3EA1-4B98-A7F2-458932E29C55}" dt="2022-02-09T18:55:59.500" v="6579" actId="33524"/>
        <pc:sldMkLst>
          <pc:docMk/>
          <pc:sldMk cId="2828642134" sldId="267"/>
        </pc:sldMkLst>
        <pc:spChg chg="mod">
          <ac:chgData name="Vanessa Helfrick Paulus" userId="31639b0a-d3f1-4131-9144-431f213b3c71" providerId="ADAL" clId="{53BF1340-3EA1-4B98-A7F2-458932E29C55}" dt="2022-02-08T20:31:03.085" v="5463" actId="27636"/>
          <ac:spMkLst>
            <pc:docMk/>
            <pc:sldMk cId="2828642134" sldId="267"/>
            <ac:spMk id="7" creationId="{0DA6DA5F-FC41-490F-8BAF-D7AB04312F32}"/>
          </ac:spMkLst>
        </pc:spChg>
        <pc:picChg chg="del mod">
          <ac:chgData name="Vanessa Helfrick Paulus" userId="31639b0a-d3f1-4131-9144-431f213b3c71" providerId="ADAL" clId="{53BF1340-3EA1-4B98-A7F2-458932E29C55}" dt="2022-02-08T23:00:45.750" v="6423" actId="478"/>
          <ac:picMkLst>
            <pc:docMk/>
            <pc:sldMk cId="2828642134" sldId="267"/>
            <ac:picMk id="4102" creationId="{38A8B234-E9CD-4486-AA23-E27F6D17060B}"/>
          </ac:picMkLst>
        </pc:picChg>
      </pc:sldChg>
      <pc:sldChg chg="modSp mod modNotesTx">
        <pc:chgData name="Vanessa Helfrick Paulus" userId="31639b0a-d3f1-4131-9144-431f213b3c71" providerId="ADAL" clId="{53BF1340-3EA1-4B98-A7F2-458932E29C55}" dt="2022-02-08T18:09:57.897" v="953" actId="20577"/>
        <pc:sldMkLst>
          <pc:docMk/>
          <pc:sldMk cId="1824850690" sldId="268"/>
        </pc:sldMkLst>
        <pc:spChg chg="mod">
          <ac:chgData name="Vanessa Helfrick Paulus" userId="31639b0a-d3f1-4131-9144-431f213b3c71" providerId="ADAL" clId="{53BF1340-3EA1-4B98-A7F2-458932E29C55}" dt="2022-02-08T18:09:37.574" v="928" actId="14100"/>
          <ac:spMkLst>
            <pc:docMk/>
            <pc:sldMk cId="1824850690" sldId="268"/>
            <ac:spMk id="6" creationId="{6AC7DF05-A8B8-4053-994E-0ABFE61D9E7D}"/>
          </ac:spMkLst>
        </pc:spChg>
      </pc:sldChg>
      <pc:sldChg chg="modSp mod modNotesTx">
        <pc:chgData name="Vanessa Helfrick Paulus" userId="31639b0a-d3f1-4131-9144-431f213b3c71" providerId="ADAL" clId="{53BF1340-3EA1-4B98-A7F2-458932E29C55}" dt="2022-02-08T22:50:33.779" v="6320" actId="20577"/>
        <pc:sldMkLst>
          <pc:docMk/>
          <pc:sldMk cId="2237157189" sldId="269"/>
        </pc:sldMkLst>
        <pc:spChg chg="mod">
          <ac:chgData name="Vanessa Helfrick Paulus" userId="31639b0a-d3f1-4131-9144-431f213b3c71" providerId="ADAL" clId="{53BF1340-3EA1-4B98-A7F2-458932E29C55}" dt="2022-02-08T22:12:04.512" v="5927" actId="20577"/>
          <ac:spMkLst>
            <pc:docMk/>
            <pc:sldMk cId="2237157189" sldId="269"/>
            <ac:spMk id="3" creationId="{7343278A-6230-4651-872D-F775E9A738F6}"/>
          </ac:spMkLst>
        </pc:spChg>
      </pc:sldChg>
      <pc:sldChg chg="modSp mod modNotesTx">
        <pc:chgData name="Vanessa Helfrick Paulus" userId="31639b0a-d3f1-4131-9144-431f213b3c71" providerId="ADAL" clId="{53BF1340-3EA1-4B98-A7F2-458932E29C55}" dt="2022-02-08T22:51:43.824" v="6354"/>
        <pc:sldMkLst>
          <pc:docMk/>
          <pc:sldMk cId="1964090487" sldId="270"/>
        </pc:sldMkLst>
        <pc:spChg chg="mod">
          <ac:chgData name="Vanessa Helfrick Paulus" userId="31639b0a-d3f1-4131-9144-431f213b3c71" providerId="ADAL" clId="{53BF1340-3EA1-4B98-A7F2-458932E29C55}" dt="2022-02-08T22:51:26.452" v="6353" actId="20577"/>
          <ac:spMkLst>
            <pc:docMk/>
            <pc:sldMk cId="1964090487" sldId="270"/>
            <ac:spMk id="3" creationId="{7343278A-6230-4651-872D-F775E9A738F6}"/>
          </ac:spMkLst>
        </pc:spChg>
      </pc:sldChg>
      <pc:sldChg chg="modSp mod modNotesTx">
        <pc:chgData name="Vanessa Helfrick Paulus" userId="31639b0a-d3f1-4131-9144-431f213b3c71" providerId="ADAL" clId="{53BF1340-3EA1-4B98-A7F2-458932E29C55}" dt="2022-02-08T22:51:01.353" v="6322" actId="20577"/>
        <pc:sldMkLst>
          <pc:docMk/>
          <pc:sldMk cId="2307003090" sldId="271"/>
        </pc:sldMkLst>
        <pc:spChg chg="mod">
          <ac:chgData name="Vanessa Helfrick Paulus" userId="31639b0a-d3f1-4131-9144-431f213b3c71" providerId="ADAL" clId="{53BF1340-3EA1-4B98-A7F2-458932E29C55}" dt="2022-02-08T20:25:12.799" v="5104" actId="27636"/>
          <ac:spMkLst>
            <pc:docMk/>
            <pc:sldMk cId="2307003090" sldId="271"/>
            <ac:spMk id="3" creationId="{7343278A-6230-4651-872D-F775E9A738F6}"/>
          </ac:spMkLst>
        </pc:spChg>
      </pc:sldChg>
      <pc:sldChg chg="modSp mod modNotesTx">
        <pc:chgData name="Vanessa Helfrick Paulus" userId="31639b0a-d3f1-4131-9144-431f213b3c71" providerId="ADAL" clId="{53BF1340-3EA1-4B98-A7F2-458932E29C55}" dt="2022-02-08T17:55:55.634" v="725" actId="20577"/>
        <pc:sldMkLst>
          <pc:docMk/>
          <pc:sldMk cId="3823497793" sldId="272"/>
        </pc:sldMkLst>
        <pc:spChg chg="mod">
          <ac:chgData name="Vanessa Helfrick Paulus" userId="31639b0a-d3f1-4131-9144-431f213b3c71" providerId="ADAL" clId="{53BF1340-3EA1-4B98-A7F2-458932E29C55}" dt="2022-02-08T17:51:34.209" v="556" actId="20577"/>
          <ac:spMkLst>
            <pc:docMk/>
            <pc:sldMk cId="3823497793" sldId="272"/>
            <ac:spMk id="6" creationId="{95DFC9C6-2104-47E9-8D30-E6326F848AED}"/>
          </ac:spMkLst>
        </pc:spChg>
      </pc:sldChg>
      <pc:sldChg chg="modSp mod modNotesTx">
        <pc:chgData name="Vanessa Helfrick Paulus" userId="31639b0a-d3f1-4131-9144-431f213b3c71" providerId="ADAL" clId="{53BF1340-3EA1-4B98-A7F2-458932E29C55}" dt="2022-02-08T22:14:14.028" v="5948" actId="20577"/>
        <pc:sldMkLst>
          <pc:docMk/>
          <pc:sldMk cId="749262999" sldId="273"/>
        </pc:sldMkLst>
        <pc:spChg chg="mod">
          <ac:chgData name="Vanessa Helfrick Paulus" userId="31639b0a-d3f1-4131-9144-431f213b3c71" providerId="ADAL" clId="{53BF1340-3EA1-4B98-A7F2-458932E29C55}" dt="2022-02-08T17:48:30.564" v="344" actId="20577"/>
          <ac:spMkLst>
            <pc:docMk/>
            <pc:sldMk cId="749262999" sldId="273"/>
            <ac:spMk id="2" creationId="{D9EACF58-5836-4EFA-8556-0883A7500F45}"/>
          </ac:spMkLst>
        </pc:spChg>
        <pc:spChg chg="mod">
          <ac:chgData name="Vanessa Helfrick Paulus" userId="31639b0a-d3f1-4131-9144-431f213b3c71" providerId="ADAL" clId="{53BF1340-3EA1-4B98-A7F2-458932E29C55}" dt="2022-02-08T22:14:14.028" v="5948" actId="20577"/>
          <ac:spMkLst>
            <pc:docMk/>
            <pc:sldMk cId="749262999" sldId="273"/>
            <ac:spMk id="3" creationId="{1E1DBC82-D99E-49DD-BCF1-29FE31845A26}"/>
          </ac:spMkLst>
        </pc:spChg>
      </pc:sldChg>
      <pc:sldChg chg="addSp delSp modSp mod modNotesTx">
        <pc:chgData name="Vanessa Helfrick Paulus" userId="31639b0a-d3f1-4131-9144-431f213b3c71" providerId="ADAL" clId="{53BF1340-3EA1-4B98-A7F2-458932E29C55}" dt="2022-02-09T18:53:51.426" v="6568" actId="20577"/>
        <pc:sldMkLst>
          <pc:docMk/>
          <pc:sldMk cId="3690250049" sldId="276"/>
        </pc:sldMkLst>
        <pc:spChg chg="mod">
          <ac:chgData name="Vanessa Helfrick Paulus" userId="31639b0a-d3f1-4131-9144-431f213b3c71" providerId="ADAL" clId="{53BF1340-3EA1-4B98-A7F2-458932E29C55}" dt="2022-02-08T18:11:12.407" v="963"/>
          <ac:spMkLst>
            <pc:docMk/>
            <pc:sldMk cId="3690250049" sldId="276"/>
            <ac:spMk id="4" creationId="{E9E66AC1-A7D1-4E00-B7F8-C9B53DCBB9A6}"/>
          </ac:spMkLst>
        </pc:spChg>
        <pc:spChg chg="del mod">
          <ac:chgData name="Vanessa Helfrick Paulus" userId="31639b0a-d3f1-4131-9144-431f213b3c71" providerId="ADAL" clId="{53BF1340-3EA1-4B98-A7F2-458932E29C55}" dt="2022-02-08T19:47:09.058" v="4098" actId="478"/>
          <ac:spMkLst>
            <pc:docMk/>
            <pc:sldMk cId="3690250049" sldId="276"/>
            <ac:spMk id="5" creationId="{AA44983F-C61A-42B7-A553-5A066BD1CC70}"/>
          </ac:spMkLst>
        </pc:spChg>
        <pc:graphicFrameChg chg="add mod modGraphic">
          <ac:chgData name="Vanessa Helfrick Paulus" userId="31639b0a-d3f1-4131-9144-431f213b3c71" providerId="ADAL" clId="{53BF1340-3EA1-4B98-A7F2-458932E29C55}" dt="2022-02-08T20:18:59.915" v="4792" actId="20577"/>
          <ac:graphicFrameMkLst>
            <pc:docMk/>
            <pc:sldMk cId="3690250049" sldId="276"/>
            <ac:graphicFrameMk id="7" creationId="{B3150185-3884-4307-A2A3-ACF0D6587EA1}"/>
          </ac:graphicFrameMkLst>
        </pc:graphicFrameChg>
        <pc:picChg chg="add del">
          <ac:chgData name="Vanessa Helfrick Paulus" userId="31639b0a-d3f1-4131-9144-431f213b3c71" providerId="ADAL" clId="{53BF1340-3EA1-4B98-A7F2-458932E29C55}" dt="2022-02-08T19:21:10.347" v="2964"/>
          <ac:picMkLst>
            <pc:docMk/>
            <pc:sldMk cId="3690250049" sldId="276"/>
            <ac:picMk id="2" creationId="{C71C82B7-FED5-4619-8B72-6B8C070051A5}"/>
          </ac:picMkLst>
        </pc:picChg>
        <pc:picChg chg="mod">
          <ac:chgData name="Vanessa Helfrick Paulus" userId="31639b0a-d3f1-4131-9144-431f213b3c71" providerId="ADAL" clId="{53BF1340-3EA1-4B98-A7F2-458932E29C55}" dt="2022-02-08T19:47:20.191" v="4100" actId="1076"/>
          <ac:picMkLst>
            <pc:docMk/>
            <pc:sldMk cId="3690250049" sldId="276"/>
            <ac:picMk id="3080" creationId="{496473FF-7E2C-4D55-BAB9-CE6622C20E84}"/>
          </ac:picMkLst>
        </pc:picChg>
      </pc:sldChg>
      <pc:sldChg chg="addSp delSp modSp mod modNotesTx">
        <pc:chgData name="Vanessa Helfrick Paulus" userId="31639b0a-d3f1-4131-9144-431f213b3c71" providerId="ADAL" clId="{53BF1340-3EA1-4B98-A7F2-458932E29C55}" dt="2022-02-08T22:59:59.189" v="6422" actId="207"/>
        <pc:sldMkLst>
          <pc:docMk/>
          <pc:sldMk cId="1177386127" sldId="279"/>
        </pc:sldMkLst>
        <pc:spChg chg="add mod">
          <ac:chgData name="Vanessa Helfrick Paulus" userId="31639b0a-d3f1-4131-9144-431f213b3c71" providerId="ADAL" clId="{53BF1340-3EA1-4B98-A7F2-458932E29C55}" dt="2022-02-08T22:59:21.215" v="6417" actId="207"/>
          <ac:spMkLst>
            <pc:docMk/>
            <pc:sldMk cId="1177386127" sldId="279"/>
            <ac:spMk id="3" creationId="{49B83E08-D882-463A-8131-94303B105793}"/>
          </ac:spMkLst>
        </pc:spChg>
        <pc:spChg chg="mod">
          <ac:chgData name="Vanessa Helfrick Paulus" userId="31639b0a-d3f1-4131-9144-431f213b3c71" providerId="ADAL" clId="{53BF1340-3EA1-4B98-A7F2-458932E29C55}" dt="2022-02-08T22:30:31.005" v="5968" actId="14100"/>
          <ac:spMkLst>
            <pc:docMk/>
            <pc:sldMk cId="1177386127" sldId="279"/>
            <ac:spMk id="4" creationId="{E9E66AC1-A7D1-4E00-B7F8-C9B53DCBB9A6}"/>
          </ac:spMkLst>
        </pc:spChg>
        <pc:graphicFrameChg chg="del">
          <ac:chgData name="Vanessa Helfrick Paulus" userId="31639b0a-d3f1-4131-9144-431f213b3c71" providerId="ADAL" clId="{53BF1340-3EA1-4B98-A7F2-458932E29C55}" dt="2022-02-08T19:21:24.647" v="2967" actId="478"/>
          <ac:graphicFrameMkLst>
            <pc:docMk/>
            <pc:sldMk cId="1177386127" sldId="279"/>
            <ac:graphicFrameMk id="2" creationId="{793437E7-A44B-4A6B-9590-A2A6A7E63F12}"/>
          </ac:graphicFrameMkLst>
        </pc:graphicFrameChg>
        <pc:picChg chg="add del mod">
          <ac:chgData name="Vanessa Helfrick Paulus" userId="31639b0a-d3f1-4131-9144-431f213b3c71" providerId="ADAL" clId="{53BF1340-3EA1-4B98-A7F2-458932E29C55}" dt="2022-02-08T19:22:08.882" v="2980" actId="22"/>
          <ac:picMkLst>
            <pc:docMk/>
            <pc:sldMk cId="1177386127" sldId="279"/>
            <ac:picMk id="7" creationId="{8240696C-D50E-4B95-9786-DBEFB1FCD63A}"/>
          </ac:picMkLst>
        </pc:picChg>
        <pc:picChg chg="mod">
          <ac:chgData name="Vanessa Helfrick Paulus" userId="31639b0a-d3f1-4131-9144-431f213b3c71" providerId="ADAL" clId="{53BF1340-3EA1-4B98-A7F2-458932E29C55}" dt="2022-02-08T22:59:59.189" v="6422" actId="207"/>
          <ac:picMkLst>
            <pc:docMk/>
            <pc:sldMk cId="1177386127" sldId="279"/>
            <ac:picMk id="1030" creationId="{4AC7DCFF-0286-4C9A-BA3C-A2C2D74608E6}"/>
          </ac:picMkLst>
        </pc:picChg>
      </pc:sldChg>
      <pc:sldChg chg="delSp modSp add del mod">
        <pc:chgData name="Vanessa Helfrick Paulus" userId="31639b0a-d3f1-4131-9144-431f213b3c71" providerId="ADAL" clId="{53BF1340-3EA1-4B98-A7F2-458932E29C55}" dt="2022-02-08T18:11:21.880" v="965" actId="2696"/>
        <pc:sldMkLst>
          <pc:docMk/>
          <pc:sldMk cId="3291480287" sldId="280"/>
        </pc:sldMkLst>
        <pc:spChg chg="mod">
          <ac:chgData name="Vanessa Helfrick Paulus" userId="31639b0a-d3f1-4131-9144-431f213b3c71" providerId="ADAL" clId="{53BF1340-3EA1-4B98-A7F2-458932E29C55}" dt="2022-02-08T17:57:27.809" v="776" actId="20577"/>
          <ac:spMkLst>
            <pc:docMk/>
            <pc:sldMk cId="3291480287" sldId="280"/>
            <ac:spMk id="4" creationId="{E9E66AC1-A7D1-4E00-B7F8-C9B53DCBB9A6}"/>
          </ac:spMkLst>
        </pc:spChg>
        <pc:graphicFrameChg chg="del mod">
          <ac:chgData name="Vanessa Helfrick Paulus" userId="31639b0a-d3f1-4131-9144-431f213b3c71" providerId="ADAL" clId="{53BF1340-3EA1-4B98-A7F2-458932E29C55}" dt="2022-02-08T18:10:44.085" v="959" actId="478"/>
          <ac:graphicFrameMkLst>
            <pc:docMk/>
            <pc:sldMk cId="3291480287" sldId="280"/>
            <ac:graphicFrameMk id="2" creationId="{793437E7-A44B-4A6B-9590-A2A6A7E63F12}"/>
          </ac:graphicFrameMkLst>
        </pc:graphicFrameChg>
      </pc:sldChg>
      <pc:sldChg chg="addSp delSp modSp add del mod setBg chgLayout modNotesTx">
        <pc:chgData name="Vanessa Helfrick Paulus" userId="31639b0a-d3f1-4131-9144-431f213b3c71" providerId="ADAL" clId="{53BF1340-3EA1-4B98-A7F2-458932E29C55}" dt="2022-02-08T18:30:28.530" v="1234" actId="2696"/>
        <pc:sldMkLst>
          <pc:docMk/>
          <pc:sldMk cId="4012784574" sldId="281"/>
        </pc:sldMkLst>
        <pc:spChg chg="add del mod ord">
          <ac:chgData name="Vanessa Helfrick Paulus" userId="31639b0a-d3f1-4131-9144-431f213b3c71" providerId="ADAL" clId="{53BF1340-3EA1-4B98-A7F2-458932E29C55}" dt="2022-02-08T18:15:39.755" v="1037" actId="700"/>
          <ac:spMkLst>
            <pc:docMk/>
            <pc:sldMk cId="4012784574" sldId="281"/>
            <ac:spMk id="2" creationId="{1E9C0CAA-057D-4064-8787-44870EF74DCF}"/>
          </ac:spMkLst>
        </pc:spChg>
        <pc:spChg chg="add del mod ord">
          <ac:chgData name="Vanessa Helfrick Paulus" userId="31639b0a-d3f1-4131-9144-431f213b3c71" providerId="ADAL" clId="{53BF1340-3EA1-4B98-A7F2-458932E29C55}" dt="2022-02-08T18:15:53.271" v="1039" actId="700"/>
          <ac:spMkLst>
            <pc:docMk/>
            <pc:sldMk cId="4012784574" sldId="281"/>
            <ac:spMk id="3" creationId="{C0062977-BCA3-4DD2-8804-1793EA459E1B}"/>
          </ac:spMkLst>
        </pc:spChg>
        <pc:spChg chg="mod ord">
          <ac:chgData name="Vanessa Helfrick Paulus" userId="31639b0a-d3f1-4131-9144-431f213b3c71" providerId="ADAL" clId="{53BF1340-3EA1-4B98-A7F2-458932E29C55}" dt="2022-02-08T18:17:06.998" v="1074" actId="207"/>
          <ac:spMkLst>
            <pc:docMk/>
            <pc:sldMk cId="4012784574" sldId="281"/>
            <ac:spMk id="4" creationId="{E9E66AC1-A7D1-4E00-B7F8-C9B53DCBB9A6}"/>
          </ac:spMkLst>
        </pc:spChg>
        <pc:spChg chg="mod ord">
          <ac:chgData name="Vanessa Helfrick Paulus" userId="31639b0a-d3f1-4131-9144-431f213b3c71" providerId="ADAL" clId="{53BF1340-3EA1-4B98-A7F2-458932E29C55}" dt="2022-02-08T18:15:57.418" v="1040" actId="700"/>
          <ac:spMkLst>
            <pc:docMk/>
            <pc:sldMk cId="4012784574" sldId="281"/>
            <ac:spMk id="5" creationId="{AA44983F-C61A-42B7-A553-5A066BD1CC70}"/>
          </ac:spMkLst>
        </pc:spChg>
        <pc:spChg chg="add del mod ord">
          <ac:chgData name="Vanessa Helfrick Paulus" userId="31639b0a-d3f1-4131-9144-431f213b3c71" providerId="ADAL" clId="{53BF1340-3EA1-4B98-A7F2-458932E29C55}" dt="2022-02-08T18:15:53.271" v="1039" actId="700"/>
          <ac:spMkLst>
            <pc:docMk/>
            <pc:sldMk cId="4012784574" sldId="281"/>
            <ac:spMk id="6" creationId="{BC92AD3D-FA45-47EF-A72D-1F91AD0815FB}"/>
          </ac:spMkLst>
        </pc:spChg>
        <pc:spChg chg="add del mod ord">
          <ac:chgData name="Vanessa Helfrick Paulus" userId="31639b0a-d3f1-4131-9144-431f213b3c71" providerId="ADAL" clId="{53BF1340-3EA1-4B98-A7F2-458932E29C55}" dt="2022-02-08T18:15:53.271" v="1039" actId="700"/>
          <ac:spMkLst>
            <pc:docMk/>
            <pc:sldMk cId="4012784574" sldId="281"/>
            <ac:spMk id="7" creationId="{7CA8B029-367E-424D-BA94-60DFB815BD17}"/>
          </ac:spMkLst>
        </pc:spChg>
        <pc:spChg chg="add del mod ord">
          <ac:chgData name="Vanessa Helfrick Paulus" userId="31639b0a-d3f1-4131-9144-431f213b3c71" providerId="ADAL" clId="{53BF1340-3EA1-4B98-A7F2-458932E29C55}" dt="2022-02-08T18:15:57.418" v="1040" actId="700"/>
          <ac:spMkLst>
            <pc:docMk/>
            <pc:sldMk cId="4012784574" sldId="281"/>
            <ac:spMk id="8" creationId="{6085B7A1-4DD0-446F-81D8-62B0C189B75E}"/>
          </ac:spMkLst>
        </pc:spChg>
        <pc:spChg chg="add mod ord">
          <ac:chgData name="Vanessa Helfrick Paulus" userId="31639b0a-d3f1-4131-9144-431f213b3c71" providerId="ADAL" clId="{53BF1340-3EA1-4B98-A7F2-458932E29C55}" dt="2022-02-08T18:15:57.418" v="1040" actId="700"/>
          <ac:spMkLst>
            <pc:docMk/>
            <pc:sldMk cId="4012784574" sldId="281"/>
            <ac:spMk id="9" creationId="{1A146DC6-4B43-4D6C-B47B-E5EB588B402D}"/>
          </ac:spMkLst>
        </pc:spChg>
        <pc:picChg chg="del">
          <ac:chgData name="Vanessa Helfrick Paulus" userId="31639b0a-d3f1-4131-9144-431f213b3c71" providerId="ADAL" clId="{53BF1340-3EA1-4B98-A7F2-458932E29C55}" dt="2022-02-08T18:11:38.839" v="984" actId="478"/>
          <ac:picMkLst>
            <pc:docMk/>
            <pc:sldMk cId="4012784574" sldId="281"/>
            <ac:picMk id="3080" creationId="{496473FF-7E2C-4D55-BAB9-CE6622C20E84}"/>
          </ac:picMkLst>
        </pc:picChg>
      </pc:sldChg>
      <pc:sldChg chg="addSp delSp modSp add mod modNotesTx">
        <pc:chgData name="Vanessa Helfrick Paulus" userId="31639b0a-d3f1-4131-9144-431f213b3c71" providerId="ADAL" clId="{53BF1340-3EA1-4B98-A7F2-458932E29C55}" dt="2022-02-09T18:54:46.151" v="6578" actId="20577"/>
        <pc:sldMkLst>
          <pc:docMk/>
          <pc:sldMk cId="1990137284" sldId="282"/>
        </pc:sldMkLst>
        <pc:spChg chg="add del mod">
          <ac:chgData name="Vanessa Helfrick Paulus" userId="31639b0a-d3f1-4131-9144-431f213b3c71" providerId="ADAL" clId="{53BF1340-3EA1-4B98-A7F2-458932E29C55}" dt="2022-02-08T18:23:38.629" v="1120"/>
          <ac:spMkLst>
            <pc:docMk/>
            <pc:sldMk cId="1990137284" sldId="282"/>
            <ac:spMk id="2" creationId="{99945E1F-A828-4B45-852D-45B87E0E0C88}"/>
          </ac:spMkLst>
        </pc:spChg>
        <pc:spChg chg="add del mod">
          <ac:chgData name="Vanessa Helfrick Paulus" userId="31639b0a-d3f1-4131-9144-431f213b3c71" providerId="ADAL" clId="{53BF1340-3EA1-4B98-A7F2-458932E29C55}" dt="2022-02-08T18:23:38.629" v="1122"/>
          <ac:spMkLst>
            <pc:docMk/>
            <pc:sldMk cId="1990137284" sldId="282"/>
            <ac:spMk id="3" creationId="{811F4098-B4BD-4522-BFCC-9B7B45592513}"/>
          </ac:spMkLst>
        </pc:spChg>
        <pc:spChg chg="mod">
          <ac:chgData name="Vanessa Helfrick Paulus" userId="31639b0a-d3f1-4131-9144-431f213b3c71" providerId="ADAL" clId="{53BF1340-3EA1-4B98-A7F2-458932E29C55}" dt="2022-02-08T18:19:01.591" v="1088" actId="20577"/>
          <ac:spMkLst>
            <pc:docMk/>
            <pc:sldMk cId="1990137284" sldId="282"/>
            <ac:spMk id="4" creationId="{E9E66AC1-A7D1-4E00-B7F8-C9B53DCBB9A6}"/>
          </ac:spMkLst>
        </pc:spChg>
        <pc:spChg chg="mod">
          <ac:chgData name="Vanessa Helfrick Paulus" userId="31639b0a-d3f1-4131-9144-431f213b3c71" providerId="ADAL" clId="{53BF1340-3EA1-4B98-A7F2-458932E29C55}" dt="2022-02-08T19:18:18.602" v="2958" actId="14100"/>
          <ac:spMkLst>
            <pc:docMk/>
            <pc:sldMk cId="1990137284" sldId="282"/>
            <ac:spMk id="5" creationId="{AA44983F-C61A-42B7-A553-5A066BD1CC70}"/>
          </ac:spMkLst>
        </pc:spChg>
        <pc:spChg chg="del">
          <ac:chgData name="Vanessa Helfrick Paulus" userId="31639b0a-d3f1-4131-9144-431f213b3c71" providerId="ADAL" clId="{53BF1340-3EA1-4B98-A7F2-458932E29C55}" dt="2022-02-08T18:23:36.260" v="1117" actId="931"/>
          <ac:spMkLst>
            <pc:docMk/>
            <pc:sldMk cId="1990137284" sldId="282"/>
            <ac:spMk id="8" creationId="{6085B7A1-4DD0-446F-81D8-62B0C189B75E}"/>
          </ac:spMkLst>
        </pc:spChg>
        <pc:spChg chg="add del mod">
          <ac:chgData name="Vanessa Helfrick Paulus" userId="31639b0a-d3f1-4131-9144-431f213b3c71" providerId="ADAL" clId="{53BF1340-3EA1-4B98-A7F2-458932E29C55}" dt="2022-02-08T22:54:34.414" v="6367" actId="931"/>
          <ac:spMkLst>
            <pc:docMk/>
            <pc:sldMk cId="1990137284" sldId="282"/>
            <ac:spMk id="12" creationId="{40CC868F-39D5-4224-A655-3D5131976CC0}"/>
          </ac:spMkLst>
        </pc:spChg>
        <pc:spChg chg="add del mod">
          <ac:chgData name="Vanessa Helfrick Paulus" userId="31639b0a-d3f1-4131-9144-431f213b3c71" providerId="ADAL" clId="{53BF1340-3EA1-4B98-A7F2-458932E29C55}" dt="2022-02-08T22:55:27.869" v="6373" actId="931"/>
          <ac:spMkLst>
            <pc:docMk/>
            <pc:sldMk cId="1990137284" sldId="282"/>
            <ac:spMk id="22" creationId="{2961A046-F9FE-434E-B392-3B482D97209A}"/>
          </ac:spMkLst>
        </pc:spChg>
        <pc:spChg chg="add del mod">
          <ac:chgData name="Vanessa Helfrick Paulus" userId="31639b0a-d3f1-4131-9144-431f213b3c71" providerId="ADAL" clId="{53BF1340-3EA1-4B98-A7F2-458932E29C55}" dt="2022-02-08T22:56:23.126" v="6381" actId="931"/>
          <ac:spMkLst>
            <pc:docMk/>
            <pc:sldMk cId="1990137284" sldId="282"/>
            <ac:spMk id="26" creationId="{8CDB62C4-A0FD-45A9-A74A-329A51FAFC1E}"/>
          </ac:spMkLst>
        </pc:spChg>
        <pc:spChg chg="add del mod">
          <ac:chgData name="Vanessa Helfrick Paulus" userId="31639b0a-d3f1-4131-9144-431f213b3c71" providerId="ADAL" clId="{53BF1340-3EA1-4B98-A7F2-458932E29C55}" dt="2022-02-08T22:58:06.046" v="6404" actId="931"/>
          <ac:spMkLst>
            <pc:docMk/>
            <pc:sldMk cId="1990137284" sldId="282"/>
            <ac:spMk id="30" creationId="{E9E89C5F-9C4B-4F93-B68D-D55D3B98995F}"/>
          </ac:spMkLst>
        </pc:spChg>
        <pc:graphicFrameChg chg="add del modGraphic">
          <ac:chgData name="Vanessa Helfrick Paulus" userId="31639b0a-d3f1-4131-9144-431f213b3c71" providerId="ADAL" clId="{53BF1340-3EA1-4B98-A7F2-458932E29C55}" dt="2022-02-08T18:24:32.260" v="1124" actId="1032"/>
          <ac:graphicFrameMkLst>
            <pc:docMk/>
            <pc:sldMk cId="1990137284" sldId="282"/>
            <ac:graphicFrameMk id="13" creationId="{984A4B99-8E27-43EA-ABE0-1951969E7B4C}"/>
          </ac:graphicFrameMkLst>
        </pc:graphicFrameChg>
        <pc:graphicFrameChg chg="add del modGraphic">
          <ac:chgData name="Vanessa Helfrick Paulus" userId="31639b0a-d3f1-4131-9144-431f213b3c71" providerId="ADAL" clId="{53BF1340-3EA1-4B98-A7F2-458932E29C55}" dt="2022-02-08T18:25:06.284" v="1126" actId="1032"/>
          <ac:graphicFrameMkLst>
            <pc:docMk/>
            <pc:sldMk cId="1990137284" sldId="282"/>
            <ac:graphicFrameMk id="14" creationId="{3CB482CA-0323-42F9-96CF-BC48D3CBD0BD}"/>
          </ac:graphicFrameMkLst>
        </pc:graphicFrameChg>
        <pc:graphicFrameChg chg="add del mod modGraphic">
          <ac:chgData name="Vanessa Helfrick Paulus" userId="31639b0a-d3f1-4131-9144-431f213b3c71" providerId="ADAL" clId="{53BF1340-3EA1-4B98-A7F2-458932E29C55}" dt="2022-02-08T18:26:30.626" v="1160" actId="478"/>
          <ac:graphicFrameMkLst>
            <pc:docMk/>
            <pc:sldMk cId="1990137284" sldId="282"/>
            <ac:graphicFrameMk id="15" creationId="{6EE775E4-334F-4FD2-B3C1-C2606ABDFAF0}"/>
          </ac:graphicFrameMkLst>
        </pc:graphicFrameChg>
        <pc:graphicFrameChg chg="add mod modGraphic">
          <ac:chgData name="Vanessa Helfrick Paulus" userId="31639b0a-d3f1-4131-9144-431f213b3c71" providerId="ADAL" clId="{53BF1340-3EA1-4B98-A7F2-458932E29C55}" dt="2022-02-09T18:54:26.308" v="6576" actId="20577"/>
          <ac:graphicFrameMkLst>
            <pc:docMk/>
            <pc:sldMk cId="1990137284" sldId="282"/>
            <ac:graphicFrameMk id="16" creationId="{5D1DF9B2-1FDD-457C-A3C1-CBBFF8E04176}"/>
          </ac:graphicFrameMkLst>
        </pc:graphicFrameChg>
        <pc:picChg chg="add del mod">
          <ac:chgData name="Vanessa Helfrick Paulus" userId="31639b0a-d3f1-4131-9144-431f213b3c71" providerId="ADAL" clId="{53BF1340-3EA1-4B98-A7F2-458932E29C55}" dt="2022-02-08T18:23:38.609" v="1118" actId="478"/>
          <ac:picMkLst>
            <pc:docMk/>
            <pc:sldMk cId="1990137284" sldId="282"/>
            <ac:picMk id="10" creationId="{BA55DDE9-756B-434C-A998-C3D287703A72}"/>
          </ac:picMkLst>
        </pc:picChg>
        <pc:picChg chg="add del mod">
          <ac:chgData name="Vanessa Helfrick Paulus" userId="31639b0a-d3f1-4131-9144-431f213b3c71" providerId="ADAL" clId="{53BF1340-3EA1-4B98-A7F2-458932E29C55}" dt="2022-02-08T22:53:28.119" v="6366" actId="931"/>
          <ac:picMkLst>
            <pc:docMk/>
            <pc:sldMk cId="1990137284" sldId="282"/>
            <ac:picMk id="18" creationId="{306CA465-A67E-4EB0-86F5-5D4DEDA26A50}"/>
          </ac:picMkLst>
        </pc:picChg>
        <pc:picChg chg="add del mod">
          <ac:chgData name="Vanessa Helfrick Paulus" userId="31639b0a-d3f1-4131-9144-431f213b3c71" providerId="ADAL" clId="{53BF1340-3EA1-4B98-A7F2-458932E29C55}" dt="2022-02-08T22:54:56.921" v="6372" actId="478"/>
          <ac:picMkLst>
            <pc:docMk/>
            <pc:sldMk cId="1990137284" sldId="282"/>
            <ac:picMk id="20" creationId="{B4AB66AC-ECCF-43DA-B6C2-D683E5982ACE}"/>
          </ac:picMkLst>
        </pc:picChg>
        <pc:picChg chg="add del mod">
          <ac:chgData name="Vanessa Helfrick Paulus" userId="31639b0a-d3f1-4131-9144-431f213b3c71" providerId="ADAL" clId="{53BF1340-3EA1-4B98-A7F2-458932E29C55}" dt="2022-02-08T22:56:02.345" v="6379" actId="478"/>
          <ac:picMkLst>
            <pc:docMk/>
            <pc:sldMk cId="1990137284" sldId="282"/>
            <ac:picMk id="24" creationId="{B9CAF27D-9F9D-418E-847D-E139BB9E0A87}"/>
          </ac:picMkLst>
        </pc:picChg>
        <pc:picChg chg="add del mod">
          <ac:chgData name="Vanessa Helfrick Paulus" userId="31639b0a-d3f1-4131-9144-431f213b3c71" providerId="ADAL" clId="{53BF1340-3EA1-4B98-A7F2-458932E29C55}" dt="2022-02-08T22:57:49.643" v="6402" actId="478"/>
          <ac:picMkLst>
            <pc:docMk/>
            <pc:sldMk cId="1990137284" sldId="282"/>
            <ac:picMk id="28" creationId="{BA08FD08-51D0-405F-A5E0-3EE2E0B778D2}"/>
          </ac:picMkLst>
        </pc:picChg>
        <pc:picChg chg="add mod">
          <ac:chgData name="Vanessa Helfrick Paulus" userId="31639b0a-d3f1-4131-9144-431f213b3c71" providerId="ADAL" clId="{53BF1340-3EA1-4B98-A7F2-458932E29C55}" dt="2022-02-08T22:58:48.788" v="6415" actId="1076"/>
          <ac:picMkLst>
            <pc:docMk/>
            <pc:sldMk cId="1990137284" sldId="282"/>
            <ac:picMk id="3072" creationId="{03E9E69E-7049-446E-9C27-0DE0BC1F8D06}"/>
          </ac:picMkLst>
        </pc:picChg>
        <pc:picChg chg="del">
          <ac:chgData name="Vanessa Helfrick Paulus" userId="31639b0a-d3f1-4131-9144-431f213b3c71" providerId="ADAL" clId="{53BF1340-3EA1-4B98-A7F2-458932E29C55}" dt="2022-02-08T18:19:07.117" v="1089" actId="478"/>
          <ac:picMkLst>
            <pc:docMk/>
            <pc:sldMk cId="1990137284" sldId="282"/>
            <ac:picMk id="3080" creationId="{496473FF-7E2C-4D55-BAB9-CE6622C20E84}"/>
          </ac:picMkLst>
        </pc:picChg>
      </pc:sldChg>
    </pc:docChg>
  </pc:docChgLst>
  <pc:docChgLst>
    <pc:chgData name="Lisa Watson" userId="27d80bf5-d0db-4f57-b9cf-c335a6815b2a" providerId="ADAL" clId="{BE04E4D1-CC55-487D-AB4A-FAF5DDCC7E11}"/>
    <pc:docChg chg="custSel modSld modMainMaster">
      <pc:chgData name="Lisa Watson" userId="27d80bf5-d0db-4f57-b9cf-c335a6815b2a" providerId="ADAL" clId="{BE04E4D1-CC55-487D-AB4A-FAF5DDCC7E11}" dt="2022-03-23T16:57:21.892" v="74" actId="1076"/>
      <pc:docMkLst>
        <pc:docMk/>
      </pc:docMkLst>
      <pc:sldChg chg="modSp mod">
        <pc:chgData name="Lisa Watson" userId="27d80bf5-d0db-4f57-b9cf-c335a6815b2a" providerId="ADAL" clId="{BE04E4D1-CC55-487D-AB4A-FAF5DDCC7E11}" dt="2022-03-23T16:57:21.892" v="74" actId="1076"/>
        <pc:sldMkLst>
          <pc:docMk/>
          <pc:sldMk cId="4081440341" sldId="256"/>
        </pc:sldMkLst>
        <pc:spChg chg="mod">
          <ac:chgData name="Lisa Watson" userId="27d80bf5-d0db-4f57-b9cf-c335a6815b2a" providerId="ADAL" clId="{BE04E4D1-CC55-487D-AB4A-FAF5DDCC7E11}" dt="2022-03-23T16:57:21.892" v="74" actId="1076"/>
          <ac:spMkLst>
            <pc:docMk/>
            <pc:sldMk cId="4081440341" sldId="256"/>
            <ac:spMk id="2" creationId="{43F4211D-871B-4EAA-911B-302243E4AFC9}"/>
          </ac:spMkLst>
        </pc:spChg>
        <pc:spChg chg="mod">
          <ac:chgData name="Lisa Watson" userId="27d80bf5-d0db-4f57-b9cf-c335a6815b2a" providerId="ADAL" clId="{BE04E4D1-CC55-487D-AB4A-FAF5DDCC7E11}" dt="2022-03-23T16:57:16.953" v="73" actId="1076"/>
          <ac:spMkLst>
            <pc:docMk/>
            <pc:sldMk cId="4081440341" sldId="256"/>
            <ac:spMk id="3" creationId="{DC466C30-396D-431D-98F0-18BE8638A6F3}"/>
          </ac:spMkLst>
        </pc:spChg>
      </pc:sldChg>
      <pc:sldChg chg="modSp mod modNotesTx">
        <pc:chgData name="Lisa Watson" userId="27d80bf5-d0db-4f57-b9cf-c335a6815b2a" providerId="ADAL" clId="{BE04E4D1-CC55-487D-AB4A-FAF5DDCC7E11}" dt="2022-03-23T16:52:24.560" v="48" actId="20577"/>
        <pc:sldMkLst>
          <pc:docMk/>
          <pc:sldMk cId="3690250049" sldId="276"/>
        </pc:sldMkLst>
        <pc:spChg chg="mod">
          <ac:chgData name="Lisa Watson" userId="27d80bf5-d0db-4f57-b9cf-c335a6815b2a" providerId="ADAL" clId="{BE04E4D1-CC55-487D-AB4A-FAF5DDCC7E11}" dt="2022-03-23T16:27:47.396" v="0" actId="14100"/>
          <ac:spMkLst>
            <pc:docMk/>
            <pc:sldMk cId="3690250049" sldId="276"/>
            <ac:spMk id="4" creationId="{E9E66AC1-A7D1-4E00-B7F8-C9B53DCBB9A6}"/>
          </ac:spMkLst>
        </pc:spChg>
        <pc:spChg chg="mod">
          <ac:chgData name="Lisa Watson" userId="27d80bf5-d0db-4f57-b9cf-c335a6815b2a" providerId="ADAL" clId="{BE04E4D1-CC55-487D-AB4A-FAF5DDCC7E11}" dt="2022-03-23T16:28:06.281" v="7" actId="1076"/>
          <ac:spMkLst>
            <pc:docMk/>
            <pc:sldMk cId="3690250049" sldId="276"/>
            <ac:spMk id="8" creationId="{6085B7A1-4DD0-446F-81D8-62B0C189B75E}"/>
          </ac:spMkLst>
        </pc:spChg>
        <pc:graphicFrameChg chg="mod">
          <ac:chgData name="Lisa Watson" userId="27d80bf5-d0db-4f57-b9cf-c335a6815b2a" providerId="ADAL" clId="{BE04E4D1-CC55-487D-AB4A-FAF5DDCC7E11}" dt="2022-03-23T16:28:02.201" v="6" actId="14100"/>
          <ac:graphicFrameMkLst>
            <pc:docMk/>
            <pc:sldMk cId="3690250049" sldId="276"/>
            <ac:graphicFrameMk id="7" creationId="{B3150185-3884-4307-A2A3-ACF0D6587EA1}"/>
          </ac:graphicFrameMkLst>
        </pc:graphicFrameChg>
        <pc:picChg chg="mod">
          <ac:chgData name="Lisa Watson" userId="27d80bf5-d0db-4f57-b9cf-c335a6815b2a" providerId="ADAL" clId="{BE04E4D1-CC55-487D-AB4A-FAF5DDCC7E11}" dt="2022-03-23T16:27:57.192" v="4" actId="1076"/>
          <ac:picMkLst>
            <pc:docMk/>
            <pc:sldMk cId="3690250049" sldId="276"/>
            <ac:picMk id="3080" creationId="{496473FF-7E2C-4D55-BAB9-CE6622C20E84}"/>
          </ac:picMkLst>
        </pc:picChg>
      </pc:sldChg>
      <pc:sldChg chg="modNotesTx">
        <pc:chgData name="Lisa Watson" userId="27d80bf5-d0db-4f57-b9cf-c335a6815b2a" providerId="ADAL" clId="{BE04E4D1-CC55-487D-AB4A-FAF5DDCC7E11}" dt="2022-03-23T16:53:06.372" v="71" actId="20577"/>
        <pc:sldMkLst>
          <pc:docMk/>
          <pc:sldMk cId="1990137284" sldId="282"/>
        </pc:sldMkLst>
      </pc:sldChg>
      <pc:sldMasterChg chg="modSldLayout">
        <pc:chgData name="Lisa Watson" userId="27d80bf5-d0db-4f57-b9cf-c335a6815b2a" providerId="ADAL" clId="{BE04E4D1-CC55-487D-AB4A-FAF5DDCC7E11}" dt="2022-03-23T16:56:45.418" v="72" actId="29295"/>
        <pc:sldMasterMkLst>
          <pc:docMk/>
          <pc:sldMasterMk cId="3480813256" sldId="2147483660"/>
        </pc:sldMasterMkLst>
        <pc:sldLayoutChg chg="modSp mod">
          <pc:chgData name="Lisa Watson" userId="27d80bf5-d0db-4f57-b9cf-c335a6815b2a" providerId="ADAL" clId="{BE04E4D1-CC55-487D-AB4A-FAF5DDCC7E11}" dt="2022-03-23T16:56:45.418" v="72" actId="29295"/>
          <pc:sldLayoutMkLst>
            <pc:docMk/>
            <pc:sldMasterMk cId="3480813256" sldId="2147483660"/>
            <pc:sldLayoutMk cId="4086629170" sldId="2147483661"/>
          </pc:sldLayoutMkLst>
          <pc:picChg chg="mod">
            <ac:chgData name="Lisa Watson" userId="27d80bf5-d0db-4f57-b9cf-c335a6815b2a" providerId="ADAL" clId="{BE04E4D1-CC55-487D-AB4A-FAF5DDCC7E11}" dt="2022-03-23T16:56:45.418" v="72" actId="29295"/>
            <ac:picMkLst>
              <pc:docMk/>
              <pc:sldMasterMk cId="3480813256" sldId="2147483660"/>
              <pc:sldLayoutMk cId="4086629170" sldId="2147483661"/>
              <ac:picMk id="10" creationId="{8BF64F28-BE78-44D2-93AE-7D95BBD756F6}"/>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ED0554-33DA-420A-A1FB-55B97000B999}"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0C2B073F-6F7A-41AE-A425-5BF1EEB52EDC}">
      <dgm:prSet/>
      <dgm:spPr>
        <a:solidFill>
          <a:schemeClr val="tx2">
            <a:lumMod val="20000"/>
            <a:lumOff val="80000"/>
          </a:schemeClr>
        </a:solidFill>
      </dgm:spPr>
      <dgm:t>
        <a:bodyPr/>
        <a:lstStyle/>
        <a:p>
          <a:pPr algn="l"/>
          <a:r>
            <a:rPr lang="en-US" dirty="0">
              <a:solidFill>
                <a:schemeClr val="tx2">
                  <a:lumMod val="75000"/>
                </a:schemeClr>
              </a:solidFill>
            </a:rPr>
            <a:t>Support person(s) you want in the room </a:t>
          </a:r>
        </a:p>
      </dgm:t>
    </dgm:pt>
    <dgm:pt modelId="{1B51BD15-9DC2-450A-A0ED-12521529FDF1}" type="parTrans" cxnId="{48679B87-98D7-4A13-83C7-E4032B185712}">
      <dgm:prSet/>
      <dgm:spPr/>
      <dgm:t>
        <a:bodyPr/>
        <a:lstStyle/>
        <a:p>
          <a:pPr algn="l"/>
          <a:endParaRPr lang="en-US"/>
        </a:p>
      </dgm:t>
    </dgm:pt>
    <dgm:pt modelId="{43567B62-BA80-4E1D-8D1B-A506D392B32F}" type="sibTrans" cxnId="{48679B87-98D7-4A13-83C7-E4032B185712}">
      <dgm:prSet/>
      <dgm:spPr/>
      <dgm:t>
        <a:bodyPr/>
        <a:lstStyle/>
        <a:p>
          <a:pPr algn="l"/>
          <a:endParaRPr lang="en-US"/>
        </a:p>
      </dgm:t>
    </dgm:pt>
    <dgm:pt modelId="{F2F2685B-6381-49A5-B4D4-44799F034C99}">
      <dgm:prSet/>
      <dgm:spPr>
        <a:solidFill>
          <a:schemeClr val="tx2">
            <a:lumMod val="20000"/>
            <a:lumOff val="80000"/>
          </a:schemeClr>
        </a:solidFill>
      </dgm:spPr>
      <dgm:t>
        <a:bodyPr/>
        <a:lstStyle/>
        <a:p>
          <a:pPr algn="l"/>
          <a:r>
            <a:rPr lang="en-US" dirty="0">
              <a:solidFill>
                <a:schemeClr val="tx2">
                  <a:lumMod val="75000"/>
                </a:schemeClr>
              </a:solidFill>
            </a:rPr>
            <a:t>Music, lighting, massage</a:t>
          </a:r>
        </a:p>
      </dgm:t>
    </dgm:pt>
    <dgm:pt modelId="{E26268E8-5CFB-480A-926E-9486766A9260}" type="parTrans" cxnId="{C81B8C01-0B82-4227-B81E-6FF988127F8E}">
      <dgm:prSet/>
      <dgm:spPr/>
      <dgm:t>
        <a:bodyPr/>
        <a:lstStyle/>
        <a:p>
          <a:pPr algn="l"/>
          <a:endParaRPr lang="en-US"/>
        </a:p>
      </dgm:t>
    </dgm:pt>
    <dgm:pt modelId="{704F021D-5664-4BCC-9B90-8AB64B799F8F}" type="sibTrans" cxnId="{C81B8C01-0B82-4227-B81E-6FF988127F8E}">
      <dgm:prSet/>
      <dgm:spPr/>
      <dgm:t>
        <a:bodyPr/>
        <a:lstStyle/>
        <a:p>
          <a:pPr algn="l"/>
          <a:endParaRPr lang="en-US"/>
        </a:p>
      </dgm:t>
    </dgm:pt>
    <dgm:pt modelId="{F3218CEF-4867-4848-9454-B49472CA1879}">
      <dgm:prSet/>
      <dgm:spPr>
        <a:solidFill>
          <a:schemeClr val="tx2">
            <a:lumMod val="20000"/>
            <a:lumOff val="80000"/>
          </a:schemeClr>
        </a:solidFill>
      </dgm:spPr>
      <dgm:t>
        <a:bodyPr/>
        <a:lstStyle/>
        <a:p>
          <a:pPr algn="l"/>
          <a:r>
            <a:rPr lang="en-US" dirty="0">
              <a:solidFill>
                <a:schemeClr val="tx2">
                  <a:lumMod val="75000"/>
                </a:schemeClr>
              </a:solidFill>
            </a:rPr>
            <a:t>Interventions that can impact your movement</a:t>
          </a:r>
        </a:p>
      </dgm:t>
    </dgm:pt>
    <dgm:pt modelId="{8A0C1DBC-7F23-4AC5-AE95-85276DC07C07}" type="parTrans" cxnId="{4C955BBD-9911-46B5-9EFF-622CE5B03E32}">
      <dgm:prSet/>
      <dgm:spPr/>
      <dgm:t>
        <a:bodyPr/>
        <a:lstStyle/>
        <a:p>
          <a:pPr algn="l"/>
          <a:endParaRPr lang="en-US"/>
        </a:p>
      </dgm:t>
    </dgm:pt>
    <dgm:pt modelId="{B4EB221F-A37F-4626-B12E-2BFADEA7DFA2}" type="sibTrans" cxnId="{4C955BBD-9911-46B5-9EFF-622CE5B03E32}">
      <dgm:prSet/>
      <dgm:spPr/>
      <dgm:t>
        <a:bodyPr/>
        <a:lstStyle/>
        <a:p>
          <a:pPr algn="l"/>
          <a:endParaRPr lang="en-US"/>
        </a:p>
      </dgm:t>
    </dgm:pt>
    <dgm:pt modelId="{B6993D5B-07A3-409E-A85A-652D519E7B9D}">
      <dgm:prSet/>
      <dgm:spPr>
        <a:solidFill>
          <a:schemeClr val="tx2">
            <a:lumMod val="20000"/>
            <a:lumOff val="80000"/>
          </a:schemeClr>
        </a:solidFill>
      </dgm:spPr>
      <dgm:t>
        <a:bodyPr/>
        <a:lstStyle/>
        <a:p>
          <a:pPr algn="l"/>
          <a:r>
            <a:rPr lang="en-US" dirty="0">
              <a:solidFill>
                <a:schemeClr val="tx2">
                  <a:lumMod val="75000"/>
                </a:schemeClr>
              </a:solidFill>
            </a:rPr>
            <a:t>Laboring in a bathtub or using birth props</a:t>
          </a:r>
        </a:p>
      </dgm:t>
    </dgm:pt>
    <dgm:pt modelId="{84172374-168E-48C9-BAB1-223E2F8E3013}" type="parTrans" cxnId="{3C3FC6DC-A297-45E1-84E0-2D8D5B940303}">
      <dgm:prSet/>
      <dgm:spPr/>
      <dgm:t>
        <a:bodyPr/>
        <a:lstStyle/>
        <a:p>
          <a:pPr algn="l"/>
          <a:endParaRPr lang="en-US"/>
        </a:p>
      </dgm:t>
    </dgm:pt>
    <dgm:pt modelId="{11FAB079-7E03-4234-B118-29A4B1111D15}" type="sibTrans" cxnId="{3C3FC6DC-A297-45E1-84E0-2D8D5B940303}">
      <dgm:prSet/>
      <dgm:spPr/>
      <dgm:t>
        <a:bodyPr/>
        <a:lstStyle/>
        <a:p>
          <a:pPr algn="l"/>
          <a:endParaRPr lang="en-US"/>
        </a:p>
      </dgm:t>
    </dgm:pt>
    <dgm:pt modelId="{F4CD0941-1359-4EA1-96A7-D60AF2C1580A}">
      <dgm:prSet/>
      <dgm:spPr>
        <a:solidFill>
          <a:schemeClr val="tx2">
            <a:lumMod val="20000"/>
            <a:lumOff val="80000"/>
          </a:schemeClr>
        </a:solidFill>
      </dgm:spPr>
      <dgm:t>
        <a:bodyPr/>
        <a:lstStyle/>
        <a:p>
          <a:pPr algn="l"/>
          <a:r>
            <a:rPr lang="en-US" dirty="0">
              <a:solidFill>
                <a:schemeClr val="tx2">
                  <a:lumMod val="75000"/>
                </a:schemeClr>
              </a:solidFill>
            </a:rPr>
            <a:t>Positions you may want to labor and birth in</a:t>
          </a:r>
        </a:p>
      </dgm:t>
    </dgm:pt>
    <dgm:pt modelId="{45C7A858-D4F4-4FA7-A285-BFFAA187EE08}" type="parTrans" cxnId="{E5574618-A993-4FDF-B1EC-C15308DC4946}">
      <dgm:prSet/>
      <dgm:spPr/>
      <dgm:t>
        <a:bodyPr/>
        <a:lstStyle/>
        <a:p>
          <a:pPr algn="l"/>
          <a:endParaRPr lang="en-US"/>
        </a:p>
      </dgm:t>
    </dgm:pt>
    <dgm:pt modelId="{228DC3CB-2D48-4A64-B34E-4EC5E25079D9}" type="sibTrans" cxnId="{E5574618-A993-4FDF-B1EC-C15308DC4946}">
      <dgm:prSet/>
      <dgm:spPr/>
      <dgm:t>
        <a:bodyPr/>
        <a:lstStyle/>
        <a:p>
          <a:pPr algn="l"/>
          <a:endParaRPr lang="en-US"/>
        </a:p>
      </dgm:t>
    </dgm:pt>
    <dgm:pt modelId="{4BB3CA9D-0807-47C0-8EB9-B3F470D4D531}" type="pres">
      <dgm:prSet presAssocID="{0DED0554-33DA-420A-A1FB-55B97000B999}" presName="linear" presStyleCnt="0">
        <dgm:presLayoutVars>
          <dgm:animLvl val="lvl"/>
          <dgm:resizeHandles val="exact"/>
        </dgm:presLayoutVars>
      </dgm:prSet>
      <dgm:spPr/>
    </dgm:pt>
    <dgm:pt modelId="{4EC3FBC2-3D2D-4C92-B85E-CC37DBA3AF2C}" type="pres">
      <dgm:prSet presAssocID="{0C2B073F-6F7A-41AE-A425-5BF1EEB52EDC}" presName="parentText" presStyleLbl="node1" presStyleIdx="0" presStyleCnt="5">
        <dgm:presLayoutVars>
          <dgm:chMax val="0"/>
          <dgm:bulletEnabled val="1"/>
        </dgm:presLayoutVars>
      </dgm:prSet>
      <dgm:spPr/>
    </dgm:pt>
    <dgm:pt modelId="{03B58C87-EBF9-4A34-BB40-344B28E682BB}" type="pres">
      <dgm:prSet presAssocID="{43567B62-BA80-4E1D-8D1B-A506D392B32F}" presName="spacer" presStyleCnt="0"/>
      <dgm:spPr/>
    </dgm:pt>
    <dgm:pt modelId="{C8980D89-7278-422B-AB2D-7E65D1BCAA91}" type="pres">
      <dgm:prSet presAssocID="{F2F2685B-6381-49A5-B4D4-44799F034C99}" presName="parentText" presStyleLbl="node1" presStyleIdx="1" presStyleCnt="5">
        <dgm:presLayoutVars>
          <dgm:chMax val="0"/>
          <dgm:bulletEnabled val="1"/>
        </dgm:presLayoutVars>
      </dgm:prSet>
      <dgm:spPr/>
    </dgm:pt>
    <dgm:pt modelId="{EB3445AB-7F88-4933-8C7B-E6594D03B4E3}" type="pres">
      <dgm:prSet presAssocID="{704F021D-5664-4BCC-9B90-8AB64B799F8F}" presName="spacer" presStyleCnt="0"/>
      <dgm:spPr/>
    </dgm:pt>
    <dgm:pt modelId="{D8603F20-48BC-40BA-AFA6-53E2368AB261}" type="pres">
      <dgm:prSet presAssocID="{F3218CEF-4867-4848-9454-B49472CA1879}" presName="parentText" presStyleLbl="node1" presStyleIdx="2" presStyleCnt="5">
        <dgm:presLayoutVars>
          <dgm:chMax val="0"/>
          <dgm:bulletEnabled val="1"/>
        </dgm:presLayoutVars>
      </dgm:prSet>
      <dgm:spPr/>
    </dgm:pt>
    <dgm:pt modelId="{9578252A-975D-4928-9258-ED47454118BC}" type="pres">
      <dgm:prSet presAssocID="{B4EB221F-A37F-4626-B12E-2BFADEA7DFA2}" presName="spacer" presStyleCnt="0"/>
      <dgm:spPr/>
    </dgm:pt>
    <dgm:pt modelId="{F079E66E-A59F-44B1-B86D-C06BB13BA88E}" type="pres">
      <dgm:prSet presAssocID="{B6993D5B-07A3-409E-A85A-652D519E7B9D}" presName="parentText" presStyleLbl="node1" presStyleIdx="3" presStyleCnt="5">
        <dgm:presLayoutVars>
          <dgm:chMax val="0"/>
          <dgm:bulletEnabled val="1"/>
        </dgm:presLayoutVars>
      </dgm:prSet>
      <dgm:spPr/>
    </dgm:pt>
    <dgm:pt modelId="{E4CD47AE-A43C-4117-AF5F-16AFC023EDD8}" type="pres">
      <dgm:prSet presAssocID="{11FAB079-7E03-4234-B118-29A4B1111D15}" presName="spacer" presStyleCnt="0"/>
      <dgm:spPr/>
    </dgm:pt>
    <dgm:pt modelId="{0095B381-7D14-4D0D-861F-5E4DFEC0FDC7}" type="pres">
      <dgm:prSet presAssocID="{F4CD0941-1359-4EA1-96A7-D60AF2C1580A}" presName="parentText" presStyleLbl="node1" presStyleIdx="4" presStyleCnt="5">
        <dgm:presLayoutVars>
          <dgm:chMax val="0"/>
          <dgm:bulletEnabled val="1"/>
        </dgm:presLayoutVars>
      </dgm:prSet>
      <dgm:spPr/>
    </dgm:pt>
  </dgm:ptLst>
  <dgm:cxnLst>
    <dgm:cxn modelId="{C81B8C01-0B82-4227-B81E-6FF988127F8E}" srcId="{0DED0554-33DA-420A-A1FB-55B97000B999}" destId="{F2F2685B-6381-49A5-B4D4-44799F034C99}" srcOrd="1" destOrd="0" parTransId="{E26268E8-5CFB-480A-926E-9486766A9260}" sibTransId="{704F021D-5664-4BCC-9B90-8AB64B799F8F}"/>
    <dgm:cxn modelId="{E5574618-A993-4FDF-B1EC-C15308DC4946}" srcId="{0DED0554-33DA-420A-A1FB-55B97000B999}" destId="{F4CD0941-1359-4EA1-96A7-D60AF2C1580A}" srcOrd="4" destOrd="0" parTransId="{45C7A858-D4F4-4FA7-A285-BFFAA187EE08}" sibTransId="{228DC3CB-2D48-4A64-B34E-4EC5E25079D9}"/>
    <dgm:cxn modelId="{90A17018-B352-41C1-AE1D-F234AAD03783}" type="presOf" srcId="{F3218CEF-4867-4848-9454-B49472CA1879}" destId="{D8603F20-48BC-40BA-AFA6-53E2368AB261}" srcOrd="0" destOrd="0" presId="urn:microsoft.com/office/officeart/2005/8/layout/vList2"/>
    <dgm:cxn modelId="{B5CD8629-43D9-4F5D-BA93-CAAC207CD324}" type="presOf" srcId="{0C2B073F-6F7A-41AE-A425-5BF1EEB52EDC}" destId="{4EC3FBC2-3D2D-4C92-B85E-CC37DBA3AF2C}" srcOrd="0" destOrd="0" presId="urn:microsoft.com/office/officeart/2005/8/layout/vList2"/>
    <dgm:cxn modelId="{CC52D034-C876-4A50-8A9B-DC85B8F480F0}" type="presOf" srcId="{F4CD0941-1359-4EA1-96A7-D60AF2C1580A}" destId="{0095B381-7D14-4D0D-861F-5E4DFEC0FDC7}" srcOrd="0" destOrd="0" presId="urn:microsoft.com/office/officeart/2005/8/layout/vList2"/>
    <dgm:cxn modelId="{7EC0A757-A52F-4AEB-925A-87F19421C8C2}" type="presOf" srcId="{B6993D5B-07A3-409E-A85A-652D519E7B9D}" destId="{F079E66E-A59F-44B1-B86D-C06BB13BA88E}" srcOrd="0" destOrd="0" presId="urn:microsoft.com/office/officeart/2005/8/layout/vList2"/>
    <dgm:cxn modelId="{008E677A-174E-45E7-89EA-72196A4A16EF}" type="presOf" srcId="{F2F2685B-6381-49A5-B4D4-44799F034C99}" destId="{C8980D89-7278-422B-AB2D-7E65D1BCAA91}" srcOrd="0" destOrd="0" presId="urn:microsoft.com/office/officeart/2005/8/layout/vList2"/>
    <dgm:cxn modelId="{48679B87-98D7-4A13-83C7-E4032B185712}" srcId="{0DED0554-33DA-420A-A1FB-55B97000B999}" destId="{0C2B073F-6F7A-41AE-A425-5BF1EEB52EDC}" srcOrd="0" destOrd="0" parTransId="{1B51BD15-9DC2-450A-A0ED-12521529FDF1}" sibTransId="{43567B62-BA80-4E1D-8D1B-A506D392B32F}"/>
    <dgm:cxn modelId="{4C955BBD-9911-46B5-9EFF-622CE5B03E32}" srcId="{0DED0554-33DA-420A-A1FB-55B97000B999}" destId="{F3218CEF-4867-4848-9454-B49472CA1879}" srcOrd="2" destOrd="0" parTransId="{8A0C1DBC-7F23-4AC5-AE95-85276DC07C07}" sibTransId="{B4EB221F-A37F-4626-B12E-2BFADEA7DFA2}"/>
    <dgm:cxn modelId="{22BEB6C4-CABD-4636-AB64-FB69DA7ED562}" type="presOf" srcId="{0DED0554-33DA-420A-A1FB-55B97000B999}" destId="{4BB3CA9D-0807-47C0-8EB9-B3F470D4D531}" srcOrd="0" destOrd="0" presId="urn:microsoft.com/office/officeart/2005/8/layout/vList2"/>
    <dgm:cxn modelId="{3C3FC6DC-A297-45E1-84E0-2D8D5B940303}" srcId="{0DED0554-33DA-420A-A1FB-55B97000B999}" destId="{B6993D5B-07A3-409E-A85A-652D519E7B9D}" srcOrd="3" destOrd="0" parTransId="{84172374-168E-48C9-BAB1-223E2F8E3013}" sibTransId="{11FAB079-7E03-4234-B118-29A4B1111D15}"/>
    <dgm:cxn modelId="{84B510BD-7D2A-4ABA-AC34-BC6EAA18EDF3}" type="presParOf" srcId="{4BB3CA9D-0807-47C0-8EB9-B3F470D4D531}" destId="{4EC3FBC2-3D2D-4C92-B85E-CC37DBA3AF2C}" srcOrd="0" destOrd="0" presId="urn:microsoft.com/office/officeart/2005/8/layout/vList2"/>
    <dgm:cxn modelId="{4A2200EA-6509-42AC-8B26-D55B83078693}" type="presParOf" srcId="{4BB3CA9D-0807-47C0-8EB9-B3F470D4D531}" destId="{03B58C87-EBF9-4A34-BB40-344B28E682BB}" srcOrd="1" destOrd="0" presId="urn:microsoft.com/office/officeart/2005/8/layout/vList2"/>
    <dgm:cxn modelId="{2D6AEA9A-97EE-4F94-BDDD-43C51DD3F630}" type="presParOf" srcId="{4BB3CA9D-0807-47C0-8EB9-B3F470D4D531}" destId="{C8980D89-7278-422B-AB2D-7E65D1BCAA91}" srcOrd="2" destOrd="0" presId="urn:microsoft.com/office/officeart/2005/8/layout/vList2"/>
    <dgm:cxn modelId="{B20378E8-7F52-46BD-83F8-F88BF90642AB}" type="presParOf" srcId="{4BB3CA9D-0807-47C0-8EB9-B3F470D4D531}" destId="{EB3445AB-7F88-4933-8C7B-E6594D03B4E3}" srcOrd="3" destOrd="0" presId="urn:microsoft.com/office/officeart/2005/8/layout/vList2"/>
    <dgm:cxn modelId="{56500221-5E47-41AC-BD47-F4BA8F0F0C49}" type="presParOf" srcId="{4BB3CA9D-0807-47C0-8EB9-B3F470D4D531}" destId="{D8603F20-48BC-40BA-AFA6-53E2368AB261}" srcOrd="4" destOrd="0" presId="urn:microsoft.com/office/officeart/2005/8/layout/vList2"/>
    <dgm:cxn modelId="{53728365-DC0C-4FCE-87D9-29E08410B962}" type="presParOf" srcId="{4BB3CA9D-0807-47C0-8EB9-B3F470D4D531}" destId="{9578252A-975D-4928-9258-ED47454118BC}" srcOrd="5" destOrd="0" presId="urn:microsoft.com/office/officeart/2005/8/layout/vList2"/>
    <dgm:cxn modelId="{856DB918-CE7B-4923-BB87-030AE1429823}" type="presParOf" srcId="{4BB3CA9D-0807-47C0-8EB9-B3F470D4D531}" destId="{F079E66E-A59F-44B1-B86D-C06BB13BA88E}" srcOrd="6" destOrd="0" presId="urn:microsoft.com/office/officeart/2005/8/layout/vList2"/>
    <dgm:cxn modelId="{561335C4-873B-4AF6-BE30-BA1E2C4FD6F8}" type="presParOf" srcId="{4BB3CA9D-0807-47C0-8EB9-B3F470D4D531}" destId="{E4CD47AE-A43C-4117-AF5F-16AFC023EDD8}" srcOrd="7" destOrd="0" presId="urn:microsoft.com/office/officeart/2005/8/layout/vList2"/>
    <dgm:cxn modelId="{17920D31-3754-46AB-AFF6-7A2CF2E5B301}" type="presParOf" srcId="{4BB3CA9D-0807-47C0-8EB9-B3F470D4D531}" destId="{0095B381-7D14-4D0D-861F-5E4DFEC0FDC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7427CB-B1A9-43EB-8AFD-C56B8F05298E}"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04E812CF-7BCA-4D5A-8C84-194CBABE62F7}">
      <dgm:prSet/>
      <dgm:spPr>
        <a:ln>
          <a:solidFill>
            <a:schemeClr val="tx2">
              <a:lumMod val="75000"/>
            </a:schemeClr>
          </a:solidFill>
        </a:ln>
      </dgm:spPr>
      <dgm:t>
        <a:bodyPr/>
        <a:lstStyle/>
        <a:p>
          <a:r>
            <a:rPr lang="en-US" dirty="0">
              <a:solidFill>
                <a:schemeClr val="tx2">
                  <a:lumMod val="75000"/>
                </a:schemeClr>
              </a:solidFill>
            </a:rPr>
            <a:t>Labor and birth can go as planned but it can also come with a lot of unknowns. Preferences may need to adapt based on circumstances changing. </a:t>
          </a:r>
        </a:p>
      </dgm:t>
    </dgm:pt>
    <dgm:pt modelId="{83AD796B-C6D7-4B35-BB46-AD18191F9779}" type="parTrans" cxnId="{4EA1A40C-D5F9-484E-A824-7F360C148442}">
      <dgm:prSet/>
      <dgm:spPr/>
      <dgm:t>
        <a:bodyPr/>
        <a:lstStyle/>
        <a:p>
          <a:endParaRPr lang="en-US"/>
        </a:p>
      </dgm:t>
    </dgm:pt>
    <dgm:pt modelId="{4A1F02C2-EBB0-4139-8987-4A48DF428F73}" type="sibTrans" cxnId="{4EA1A40C-D5F9-484E-A824-7F360C148442}">
      <dgm:prSet/>
      <dgm:spPr/>
      <dgm:t>
        <a:bodyPr/>
        <a:lstStyle/>
        <a:p>
          <a:endParaRPr lang="en-US"/>
        </a:p>
      </dgm:t>
    </dgm:pt>
    <dgm:pt modelId="{DF773B25-62F1-4A54-8650-03CE2AB8AABD}" type="pres">
      <dgm:prSet presAssocID="{3A7427CB-B1A9-43EB-8AFD-C56B8F05298E}" presName="Name0" presStyleCnt="0">
        <dgm:presLayoutVars>
          <dgm:chMax val="7"/>
          <dgm:dir/>
          <dgm:animLvl val="lvl"/>
          <dgm:resizeHandles val="exact"/>
        </dgm:presLayoutVars>
      </dgm:prSet>
      <dgm:spPr/>
    </dgm:pt>
    <dgm:pt modelId="{AAD876CD-9129-460D-AB55-A77B3D276864}" type="pres">
      <dgm:prSet presAssocID="{04E812CF-7BCA-4D5A-8C84-194CBABE62F7}" presName="circle1" presStyleLbl="node1" presStyleIdx="0" presStyleCnt="1"/>
      <dgm:spPr>
        <a:solidFill>
          <a:schemeClr val="tx2">
            <a:lumMod val="20000"/>
            <a:lumOff val="80000"/>
          </a:schemeClr>
        </a:solidFill>
      </dgm:spPr>
    </dgm:pt>
    <dgm:pt modelId="{DA43BC5D-B6CE-4F8D-BB44-9C8FAD1482DD}" type="pres">
      <dgm:prSet presAssocID="{04E812CF-7BCA-4D5A-8C84-194CBABE62F7}" presName="space" presStyleCnt="0"/>
      <dgm:spPr/>
    </dgm:pt>
    <dgm:pt modelId="{54B52E0A-98C8-4D51-A75A-9A180402420D}" type="pres">
      <dgm:prSet presAssocID="{04E812CF-7BCA-4D5A-8C84-194CBABE62F7}" presName="rect1" presStyleLbl="alignAcc1" presStyleIdx="0" presStyleCnt="1"/>
      <dgm:spPr/>
    </dgm:pt>
    <dgm:pt modelId="{4E51D58B-EE90-4EC1-A44C-513EB9777A1D}" type="pres">
      <dgm:prSet presAssocID="{04E812CF-7BCA-4D5A-8C84-194CBABE62F7}" presName="rect1ParTxNoCh" presStyleLbl="alignAcc1" presStyleIdx="0" presStyleCnt="1">
        <dgm:presLayoutVars>
          <dgm:chMax val="1"/>
          <dgm:bulletEnabled val="1"/>
        </dgm:presLayoutVars>
      </dgm:prSet>
      <dgm:spPr/>
    </dgm:pt>
  </dgm:ptLst>
  <dgm:cxnLst>
    <dgm:cxn modelId="{4EA1A40C-D5F9-484E-A824-7F360C148442}" srcId="{3A7427CB-B1A9-43EB-8AFD-C56B8F05298E}" destId="{04E812CF-7BCA-4D5A-8C84-194CBABE62F7}" srcOrd="0" destOrd="0" parTransId="{83AD796B-C6D7-4B35-BB46-AD18191F9779}" sibTransId="{4A1F02C2-EBB0-4139-8987-4A48DF428F73}"/>
    <dgm:cxn modelId="{07EA7916-F4EE-4052-A1BD-2BFCDE8411F4}" type="presOf" srcId="{04E812CF-7BCA-4D5A-8C84-194CBABE62F7}" destId="{54B52E0A-98C8-4D51-A75A-9A180402420D}" srcOrd="0" destOrd="0" presId="urn:microsoft.com/office/officeart/2005/8/layout/target3"/>
    <dgm:cxn modelId="{63E9772E-35F9-4995-8626-95E7F0FB9CA1}" type="presOf" srcId="{3A7427CB-B1A9-43EB-8AFD-C56B8F05298E}" destId="{DF773B25-62F1-4A54-8650-03CE2AB8AABD}" srcOrd="0" destOrd="0" presId="urn:microsoft.com/office/officeart/2005/8/layout/target3"/>
    <dgm:cxn modelId="{05340281-D514-4746-A49B-4DA8ECD7D7E6}" type="presOf" srcId="{04E812CF-7BCA-4D5A-8C84-194CBABE62F7}" destId="{4E51D58B-EE90-4EC1-A44C-513EB9777A1D}" srcOrd="1" destOrd="0" presId="urn:microsoft.com/office/officeart/2005/8/layout/target3"/>
    <dgm:cxn modelId="{921C6219-CDC7-4A51-AA91-090016C86026}" type="presParOf" srcId="{DF773B25-62F1-4A54-8650-03CE2AB8AABD}" destId="{AAD876CD-9129-460D-AB55-A77B3D276864}" srcOrd="0" destOrd="0" presId="urn:microsoft.com/office/officeart/2005/8/layout/target3"/>
    <dgm:cxn modelId="{D7863622-85D6-4006-80EC-820B146A4A82}" type="presParOf" srcId="{DF773B25-62F1-4A54-8650-03CE2AB8AABD}" destId="{DA43BC5D-B6CE-4F8D-BB44-9C8FAD1482DD}" srcOrd="1" destOrd="0" presId="urn:microsoft.com/office/officeart/2005/8/layout/target3"/>
    <dgm:cxn modelId="{8DE33C04-D0E0-45A6-94FB-2146C219716C}" type="presParOf" srcId="{DF773B25-62F1-4A54-8650-03CE2AB8AABD}" destId="{54B52E0A-98C8-4D51-A75A-9A180402420D}" srcOrd="2" destOrd="0" presId="urn:microsoft.com/office/officeart/2005/8/layout/target3"/>
    <dgm:cxn modelId="{91916339-C995-4BE9-B266-F3D04381021B}" type="presParOf" srcId="{DF773B25-62F1-4A54-8650-03CE2AB8AABD}" destId="{4E51D58B-EE90-4EC1-A44C-513EB9777A1D}"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3FBC2-3D2D-4C92-B85E-CC37DBA3AF2C}">
      <dsp:nvSpPr>
        <dsp:cNvPr id="0" name=""/>
        <dsp:cNvSpPr/>
      </dsp:nvSpPr>
      <dsp:spPr>
        <a:xfrm>
          <a:off x="0" y="48268"/>
          <a:ext cx="7664002" cy="719549"/>
        </a:xfrm>
        <a:prstGeom prst="roundRect">
          <a:avLst/>
        </a:prstGeom>
        <a:solidFill>
          <a:schemeClr val="tx2">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2">
                  <a:lumMod val="75000"/>
                </a:schemeClr>
              </a:solidFill>
            </a:rPr>
            <a:t>Support person(s) you want in the room </a:t>
          </a:r>
        </a:p>
      </dsp:txBody>
      <dsp:txXfrm>
        <a:off x="35125" y="83393"/>
        <a:ext cx="7593752" cy="649299"/>
      </dsp:txXfrm>
    </dsp:sp>
    <dsp:sp modelId="{C8980D89-7278-422B-AB2D-7E65D1BCAA91}">
      <dsp:nvSpPr>
        <dsp:cNvPr id="0" name=""/>
        <dsp:cNvSpPr/>
      </dsp:nvSpPr>
      <dsp:spPr>
        <a:xfrm>
          <a:off x="0" y="854218"/>
          <a:ext cx="7664002" cy="719549"/>
        </a:xfrm>
        <a:prstGeom prst="roundRect">
          <a:avLst/>
        </a:prstGeom>
        <a:solidFill>
          <a:schemeClr val="tx2">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2">
                  <a:lumMod val="75000"/>
                </a:schemeClr>
              </a:solidFill>
            </a:rPr>
            <a:t>Music, lighting, massage</a:t>
          </a:r>
        </a:p>
      </dsp:txBody>
      <dsp:txXfrm>
        <a:off x="35125" y="889343"/>
        <a:ext cx="7593752" cy="649299"/>
      </dsp:txXfrm>
    </dsp:sp>
    <dsp:sp modelId="{D8603F20-48BC-40BA-AFA6-53E2368AB261}">
      <dsp:nvSpPr>
        <dsp:cNvPr id="0" name=""/>
        <dsp:cNvSpPr/>
      </dsp:nvSpPr>
      <dsp:spPr>
        <a:xfrm>
          <a:off x="0" y="1660167"/>
          <a:ext cx="7664002" cy="719549"/>
        </a:xfrm>
        <a:prstGeom prst="roundRect">
          <a:avLst/>
        </a:prstGeom>
        <a:solidFill>
          <a:schemeClr val="tx2">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2">
                  <a:lumMod val="75000"/>
                </a:schemeClr>
              </a:solidFill>
            </a:rPr>
            <a:t>Interventions that can impact your movement</a:t>
          </a:r>
        </a:p>
      </dsp:txBody>
      <dsp:txXfrm>
        <a:off x="35125" y="1695292"/>
        <a:ext cx="7593752" cy="649299"/>
      </dsp:txXfrm>
    </dsp:sp>
    <dsp:sp modelId="{F079E66E-A59F-44B1-B86D-C06BB13BA88E}">
      <dsp:nvSpPr>
        <dsp:cNvPr id="0" name=""/>
        <dsp:cNvSpPr/>
      </dsp:nvSpPr>
      <dsp:spPr>
        <a:xfrm>
          <a:off x="0" y="2466118"/>
          <a:ext cx="7664002" cy="719549"/>
        </a:xfrm>
        <a:prstGeom prst="roundRect">
          <a:avLst/>
        </a:prstGeom>
        <a:solidFill>
          <a:schemeClr val="tx2">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2">
                  <a:lumMod val="75000"/>
                </a:schemeClr>
              </a:solidFill>
            </a:rPr>
            <a:t>Laboring in a bathtub or using birth props</a:t>
          </a:r>
        </a:p>
      </dsp:txBody>
      <dsp:txXfrm>
        <a:off x="35125" y="2501243"/>
        <a:ext cx="7593752" cy="649299"/>
      </dsp:txXfrm>
    </dsp:sp>
    <dsp:sp modelId="{0095B381-7D14-4D0D-861F-5E4DFEC0FDC7}">
      <dsp:nvSpPr>
        <dsp:cNvPr id="0" name=""/>
        <dsp:cNvSpPr/>
      </dsp:nvSpPr>
      <dsp:spPr>
        <a:xfrm>
          <a:off x="0" y="3272067"/>
          <a:ext cx="7664002" cy="719549"/>
        </a:xfrm>
        <a:prstGeom prst="roundRect">
          <a:avLst/>
        </a:prstGeom>
        <a:solidFill>
          <a:schemeClr val="tx2">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2">
                  <a:lumMod val="75000"/>
                </a:schemeClr>
              </a:solidFill>
            </a:rPr>
            <a:t>Positions you may want to labor and birth in</a:t>
          </a:r>
        </a:p>
      </dsp:txBody>
      <dsp:txXfrm>
        <a:off x="35125" y="3307192"/>
        <a:ext cx="7593752" cy="6492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876CD-9129-460D-AB55-A77B3D276864}">
      <dsp:nvSpPr>
        <dsp:cNvPr id="0" name=""/>
        <dsp:cNvSpPr/>
      </dsp:nvSpPr>
      <dsp:spPr>
        <a:xfrm>
          <a:off x="0" y="0"/>
          <a:ext cx="3121687" cy="3121687"/>
        </a:xfrm>
        <a:prstGeom prst="pie">
          <a:avLst>
            <a:gd name="adj1" fmla="val 5400000"/>
            <a:gd name="adj2" fmla="val 16200000"/>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B52E0A-98C8-4D51-A75A-9A180402420D}">
      <dsp:nvSpPr>
        <dsp:cNvPr id="0" name=""/>
        <dsp:cNvSpPr/>
      </dsp:nvSpPr>
      <dsp:spPr>
        <a:xfrm>
          <a:off x="1560843" y="0"/>
          <a:ext cx="7749509" cy="3121687"/>
        </a:xfrm>
        <a:prstGeom prst="rect">
          <a:avLst/>
        </a:prstGeom>
        <a:solidFill>
          <a:schemeClr val="lt1">
            <a:alpha val="90000"/>
            <a:hueOff val="0"/>
            <a:satOff val="0"/>
            <a:lumOff val="0"/>
            <a:alphaOff val="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tx2">
                  <a:lumMod val="75000"/>
                </a:schemeClr>
              </a:solidFill>
            </a:rPr>
            <a:t>Labor and birth can go as planned but it can also come with a lot of unknowns. Preferences may need to adapt based on circumstances changing. </a:t>
          </a:r>
        </a:p>
      </dsp:txBody>
      <dsp:txXfrm>
        <a:off x="1560843" y="0"/>
        <a:ext cx="7749509" cy="31216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64FFE0-4EB9-4E2C-93F5-CE9AABD628A6}" type="datetimeFigureOut">
              <a:rPr lang="en-US" smtClean="0"/>
              <a:t>6/6/2022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AD4F3-D7BA-4A83-ADEA-33055041BE18}" type="slidenum">
              <a:rPr lang="en-US" smtClean="0"/>
              <a:t>‹#›</a:t>
            </a:fld>
            <a:endParaRPr lang="en-US"/>
          </a:p>
        </p:txBody>
      </p:sp>
    </p:spTree>
    <p:extLst>
      <p:ext uri="{BB962C8B-B14F-4D97-AF65-F5344CB8AC3E}">
        <p14:creationId xmlns:p14="http://schemas.microsoft.com/office/powerpoint/2010/main" val="107980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We are gathered here today for a brief amount of time to discuss information about creating your birth preference list. Whether you or someone you know is pregnant, knowing what to expect and determining preferences for the birthing process is very important. As such, the Maternal Health Network of San Bernardino County worked together with the San Bernardino County Medical Society, </a:t>
            </a:r>
            <a:r>
              <a:rPr lang="en-US" b="0" i="0" dirty="0">
                <a:solidFill>
                  <a:srgbClr val="222222"/>
                </a:solidFill>
                <a:effectLst/>
                <a:latin typeface="Arial" panose="020B0604020202020204" pitchFamily="34" charset="0"/>
              </a:rPr>
              <a:t>San Bernardino Fatherhood, and Sankofa </a:t>
            </a:r>
            <a:r>
              <a:rPr lang="en-US" b="0" i="0" dirty="0" err="1">
                <a:solidFill>
                  <a:srgbClr val="222222"/>
                </a:solidFill>
                <a:effectLst/>
                <a:latin typeface="Arial" panose="020B0604020202020204" pitchFamily="34" charset="0"/>
              </a:rPr>
              <a:t>Birthworkers</a:t>
            </a:r>
            <a:r>
              <a:rPr lang="en-US" dirty="0"/>
              <a:t> to discuss the three most important things families need to know when creating your birth preference list. This information was used to inform this presentation today. </a:t>
            </a:r>
          </a:p>
          <a:p>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1</a:t>
            </a:fld>
            <a:endParaRPr lang="en-US"/>
          </a:p>
        </p:txBody>
      </p:sp>
    </p:spTree>
    <p:extLst>
      <p:ext uri="{BB962C8B-B14F-4D97-AF65-F5344CB8AC3E}">
        <p14:creationId xmlns:p14="http://schemas.microsoft.com/office/powerpoint/2010/main" val="3040839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going to be paired with another individual here and take about one minute each to what you are already doing to prepare for labor and birth.</a:t>
            </a:r>
          </a:p>
          <a:p>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10</a:t>
            </a:fld>
            <a:endParaRPr lang="en-US"/>
          </a:p>
        </p:txBody>
      </p:sp>
    </p:spTree>
    <p:extLst>
      <p:ext uri="{BB962C8B-B14F-4D97-AF65-F5344CB8AC3E}">
        <p14:creationId xmlns:p14="http://schemas.microsoft.com/office/powerpoint/2010/main" val="3136925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come back together as a group and chat briefly about what you learned. </a:t>
            </a:r>
            <a:r>
              <a:rPr lang="en-US" b="0" dirty="0"/>
              <a:t>Is there anything you heard today that you may want to include in your birth preference list?</a:t>
            </a:r>
          </a:p>
          <a:p>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11</a:t>
            </a:fld>
            <a:endParaRPr lang="en-US"/>
          </a:p>
        </p:txBody>
      </p:sp>
    </p:spTree>
    <p:extLst>
      <p:ext uri="{BB962C8B-B14F-4D97-AF65-F5344CB8AC3E}">
        <p14:creationId xmlns:p14="http://schemas.microsoft.com/office/powerpoint/2010/main" val="3748158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leave today, I want you to take a moment to think about if there is anything you want to discuss with your provider about your birth preferences.</a:t>
            </a:r>
            <a:endParaRPr lang="en-US" b="0" dirty="0"/>
          </a:p>
        </p:txBody>
      </p:sp>
      <p:sp>
        <p:nvSpPr>
          <p:cNvPr id="4" name="Slide Number Placeholder 3"/>
          <p:cNvSpPr>
            <a:spLocks noGrp="1"/>
          </p:cNvSpPr>
          <p:nvPr>
            <p:ph type="sldNum" sz="quarter" idx="5"/>
          </p:nvPr>
        </p:nvSpPr>
        <p:spPr/>
        <p:txBody>
          <a:bodyPr/>
          <a:lstStyle/>
          <a:p>
            <a:fld id="{9C1AD4F3-D7BA-4A83-ADEA-33055041BE18}" type="slidenum">
              <a:rPr lang="en-US" smtClean="0"/>
              <a:t>12</a:t>
            </a:fld>
            <a:endParaRPr lang="en-US"/>
          </a:p>
        </p:txBody>
      </p:sp>
    </p:spTree>
    <p:extLst>
      <p:ext uri="{BB962C8B-B14F-4D97-AF65-F5344CB8AC3E}">
        <p14:creationId xmlns:p14="http://schemas.microsoft.com/office/powerpoint/2010/main" val="3296044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would love to hear from you now. We have about 5 minutes for questions. Please feel free to pose your question to the group and I will do my best to respond or refer you to someone who can answer your question.  </a:t>
            </a:r>
          </a:p>
          <a:p>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13</a:t>
            </a:fld>
            <a:endParaRPr lang="en-US"/>
          </a:p>
        </p:txBody>
      </p:sp>
    </p:spTree>
    <p:extLst>
      <p:ext uri="{BB962C8B-B14F-4D97-AF65-F5344CB8AC3E}">
        <p14:creationId xmlns:p14="http://schemas.microsoft.com/office/powerpoint/2010/main" val="2364558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spending time with me today! </a:t>
            </a:r>
          </a:p>
          <a:p>
            <a:endParaRPr lang="en-US" dirty="0"/>
          </a:p>
          <a:p>
            <a:r>
              <a:rPr lang="en-US" dirty="0"/>
              <a:t>This presentation was developed in partnership with the Maternal Health Network of San Bernardino County, a collaborative committed to supporting families before, during, and after pregnancy. If you would like to learn more about the Maternal Health Network, please visit their website at https://www.maternalhealthnetworksb.com/ </a:t>
            </a:r>
          </a:p>
        </p:txBody>
      </p:sp>
      <p:sp>
        <p:nvSpPr>
          <p:cNvPr id="4" name="Slide Number Placeholder 3"/>
          <p:cNvSpPr>
            <a:spLocks noGrp="1"/>
          </p:cNvSpPr>
          <p:nvPr>
            <p:ph type="sldNum" sz="quarter" idx="5"/>
          </p:nvPr>
        </p:nvSpPr>
        <p:spPr/>
        <p:txBody>
          <a:bodyPr/>
          <a:lstStyle/>
          <a:p>
            <a:fld id="{9C1AD4F3-D7BA-4A83-ADEA-33055041BE18}" type="slidenum">
              <a:rPr lang="en-US" smtClean="0"/>
              <a:t>14</a:t>
            </a:fld>
            <a:endParaRPr lang="en-US"/>
          </a:p>
        </p:txBody>
      </p:sp>
    </p:spTree>
    <p:extLst>
      <p:ext uri="{BB962C8B-B14F-4D97-AF65-F5344CB8AC3E}">
        <p14:creationId xmlns:p14="http://schemas.microsoft.com/office/powerpoint/2010/main" val="120779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[INSERT NAME] and I am a representative of [INSERT ORGANIZATION] and have worked in partnership with the Maternal Health Network to provide you this information today. </a:t>
            </a:r>
          </a:p>
          <a:p>
            <a:endParaRPr lang="en-US" dirty="0"/>
          </a:p>
          <a:p>
            <a:r>
              <a:rPr lang="en-US" dirty="0">
                <a:solidFill>
                  <a:srgbClr val="FF0000"/>
                </a:solidFill>
              </a:rPr>
              <a:t>[INSERT ANY BACKGROUND INFORMATION YOU THINK IS HELPFUL FOR THE PARTICIPANTS TO UNDERSTAND ABOUT YOU]</a:t>
            </a:r>
          </a:p>
          <a:p>
            <a:endParaRPr lang="en-US" dirty="0">
              <a:solidFill>
                <a:srgbClr val="FF0000"/>
              </a:solidFill>
            </a:endParaRPr>
          </a:p>
          <a:p>
            <a:pPr marL="171450" indent="-171450">
              <a:buFontTx/>
              <a:buChar char="-"/>
            </a:pPr>
            <a:r>
              <a:rPr lang="en-US" b="1" dirty="0">
                <a:solidFill>
                  <a:srgbClr val="FF0000"/>
                </a:solidFill>
              </a:rPr>
              <a:t>IF TIME ALLOWS – </a:t>
            </a:r>
            <a:endParaRPr lang="en-US" dirty="0">
              <a:solidFill>
                <a:srgbClr val="FF0000"/>
              </a:solidFill>
            </a:endParaRPr>
          </a:p>
          <a:p>
            <a:pPr marL="0" indent="0">
              <a:buFontTx/>
              <a:buNone/>
            </a:pPr>
            <a:r>
              <a:rPr lang="en-US" dirty="0">
                <a:solidFill>
                  <a:srgbClr val="FF0000"/>
                </a:solidFill>
              </a:rPr>
              <a:t>I would like for everyone in the room to now turn to the person sitting next to you and introduce yourself and what you hope to get out of this presentation today (if a virtual presentation, have folks introduce themselves in the chat). </a:t>
            </a:r>
          </a:p>
          <a:p>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2</a:t>
            </a:fld>
            <a:endParaRPr lang="en-US"/>
          </a:p>
        </p:txBody>
      </p:sp>
    </p:spTree>
    <p:extLst>
      <p:ext uri="{BB962C8B-B14F-4D97-AF65-F5344CB8AC3E}">
        <p14:creationId xmlns:p14="http://schemas.microsoft.com/office/powerpoint/2010/main" val="794855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that by the end of this presentation, you will learn about: </a:t>
            </a:r>
          </a:p>
          <a:p>
            <a:pPr marL="171450" indent="-171450">
              <a:buFont typeface="Arial" panose="020B0604020202020204" pitchFamily="34" charset="0"/>
              <a:buChar char="•"/>
            </a:pPr>
            <a:r>
              <a:rPr lang="en-US" dirty="0"/>
              <a:t>What to discuss and plan with your midwife or OB</a:t>
            </a:r>
          </a:p>
          <a:p>
            <a:pPr marL="171450" indent="-171450">
              <a:buFont typeface="Arial" panose="020B0604020202020204" pitchFamily="34" charset="0"/>
              <a:buChar char="•"/>
            </a:pPr>
            <a:r>
              <a:rPr lang="en-US" dirty="0"/>
              <a:t>Options and desires for your birth environment </a:t>
            </a:r>
          </a:p>
          <a:p>
            <a:pPr marL="171450" indent="-171450">
              <a:buFont typeface="Arial" panose="020B0604020202020204" pitchFamily="34" charset="0"/>
              <a:buChar char="•"/>
            </a:pPr>
            <a:r>
              <a:rPr lang="en-US" dirty="0"/>
              <a:t>Considering what your alternate options are if your birth preference list needs to change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We have structured our time together to first share a bit of information with you, then we will have you chat with another participant about what you have learned. Finally, we will close our time together by offering folks the opportunity to ask questions.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Are there any questions before we get started?</a:t>
            </a:r>
          </a:p>
        </p:txBody>
      </p:sp>
      <p:sp>
        <p:nvSpPr>
          <p:cNvPr id="4" name="Slide Number Placeholder 3"/>
          <p:cNvSpPr>
            <a:spLocks noGrp="1"/>
          </p:cNvSpPr>
          <p:nvPr>
            <p:ph type="sldNum" sz="quarter" idx="5"/>
          </p:nvPr>
        </p:nvSpPr>
        <p:spPr/>
        <p:txBody>
          <a:bodyPr/>
          <a:lstStyle/>
          <a:p>
            <a:fld id="{9C1AD4F3-D7BA-4A83-ADEA-33055041BE18}" type="slidenum">
              <a:rPr lang="en-US" smtClean="0"/>
              <a:t>3</a:t>
            </a:fld>
            <a:endParaRPr lang="en-US"/>
          </a:p>
        </p:txBody>
      </p:sp>
    </p:spTree>
    <p:extLst>
      <p:ext uri="{BB962C8B-B14F-4D97-AF65-F5344CB8AC3E}">
        <p14:creationId xmlns:p14="http://schemas.microsoft.com/office/powerpoint/2010/main" val="274650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of information about planning for labor and birth. This information has been synthesized into three main points that subject matter experts agree are the most important things families need to know when creating a birth preference list:</a:t>
            </a:r>
          </a:p>
          <a:p>
            <a:endParaRPr lang="en-US" dirty="0"/>
          </a:p>
          <a:p>
            <a:pPr marL="171450" indent="-171450">
              <a:buFont typeface="Arial" panose="020B0604020202020204" pitchFamily="34" charset="0"/>
              <a:buChar char="•"/>
            </a:pPr>
            <a:r>
              <a:rPr lang="en-US" dirty="0"/>
              <a:t>Expressing your wishes and planning with your provider </a:t>
            </a:r>
          </a:p>
          <a:p>
            <a:pPr marL="171450" indent="-171450">
              <a:buFont typeface="Arial" panose="020B0604020202020204" pitchFamily="34" charset="0"/>
              <a:buChar char="•"/>
            </a:pPr>
            <a:r>
              <a:rPr lang="en-US" dirty="0"/>
              <a:t>What you can expect and plan for as part of your birth environment</a:t>
            </a:r>
          </a:p>
          <a:p>
            <a:pPr marL="171450" indent="-171450">
              <a:buFont typeface="Arial" panose="020B0604020202020204" pitchFamily="34" charset="0"/>
              <a:buChar char="•"/>
            </a:pPr>
            <a:r>
              <a:rPr lang="en-US" dirty="0"/>
              <a:t>Understanding the need for flexibility, including your secondary options, should your preference list need to change</a:t>
            </a:r>
          </a:p>
          <a:p>
            <a:pPr marL="171450" indent="-171450">
              <a:buFont typeface="Arial" panose="020B0604020202020204" pitchFamily="34" charset="0"/>
              <a:buChar char="•"/>
            </a:pPr>
            <a:endParaRPr lang="en-US" dirty="0"/>
          </a:p>
          <a:p>
            <a:r>
              <a:rPr lang="en-US" dirty="0"/>
              <a:t>Following our review of these three points, I will provide you will some resources on where to go for support. </a:t>
            </a:r>
          </a:p>
        </p:txBody>
      </p:sp>
      <p:sp>
        <p:nvSpPr>
          <p:cNvPr id="4" name="Slide Number Placeholder 3"/>
          <p:cNvSpPr>
            <a:spLocks noGrp="1"/>
          </p:cNvSpPr>
          <p:nvPr>
            <p:ph type="sldNum" sz="quarter" idx="5"/>
          </p:nvPr>
        </p:nvSpPr>
        <p:spPr/>
        <p:txBody>
          <a:bodyPr/>
          <a:lstStyle/>
          <a:p>
            <a:fld id="{9C1AD4F3-D7BA-4A83-ADEA-33055041BE18}" type="slidenum">
              <a:rPr lang="en-US" smtClean="0"/>
              <a:t>4</a:t>
            </a:fld>
            <a:endParaRPr lang="en-US"/>
          </a:p>
        </p:txBody>
      </p:sp>
    </p:spTree>
    <p:extLst>
      <p:ext uri="{BB962C8B-B14F-4D97-AF65-F5344CB8AC3E}">
        <p14:creationId xmlns:p14="http://schemas.microsoft.com/office/powerpoint/2010/main" val="2364558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dirty="0"/>
              <a:t>During birth, the goal for everyone is a healthy birthing person, healthy baby, and healthy family. Your provider’s role in the birth plan is to facilitate open discussion about your preferences and realistic expectations. Before you starting writing your preference list, it can be helpful to take a childbirth preparation class to understand the basics of labor and birth and what your options are.</a:t>
            </a:r>
          </a:p>
          <a:p>
            <a:pPr marL="0" marR="0" lvl="0" indent="0">
              <a:lnSpc>
                <a:spcPct val="107000"/>
              </a:lnSpc>
              <a:spcBef>
                <a:spcPts val="0"/>
              </a:spcBef>
              <a:spcAft>
                <a:spcPts val="0"/>
              </a:spcAft>
              <a:buFont typeface="+mj-lt"/>
              <a:buNone/>
            </a:pPr>
            <a:endParaRPr lang="en-US" dirty="0"/>
          </a:p>
          <a:p>
            <a:pPr marL="0" marR="0" lvl="0" indent="0">
              <a:lnSpc>
                <a:spcPct val="107000"/>
              </a:lnSpc>
              <a:spcBef>
                <a:spcPts val="0"/>
              </a:spcBef>
              <a:spcAft>
                <a:spcPts val="0"/>
              </a:spcAft>
              <a:buFont typeface="+mj-lt"/>
              <a:buNone/>
            </a:pPr>
            <a:r>
              <a:rPr lang="en-US" b="1" dirty="0"/>
              <a:t>Planning</a:t>
            </a:r>
          </a:p>
          <a:p>
            <a:pPr marL="171450" marR="0" lvl="0" indent="-171450">
              <a:lnSpc>
                <a:spcPct val="107000"/>
              </a:lnSpc>
              <a:spcBef>
                <a:spcPts val="0"/>
              </a:spcBef>
              <a:spcAft>
                <a:spcPts val="0"/>
              </a:spcAft>
              <a:buFont typeface="Arial" panose="020B0604020202020204" pitchFamily="34" charset="0"/>
              <a:buChar char="•"/>
            </a:pPr>
            <a:r>
              <a:rPr lang="en-US" dirty="0"/>
              <a:t>In addition to your midwife or OB, and your doula if you have one, your support person should be involved in your birth planning and understand your preferences and wishes. </a:t>
            </a:r>
          </a:p>
          <a:p>
            <a:pPr marL="0" marR="0" lvl="0" indent="0">
              <a:lnSpc>
                <a:spcPct val="107000"/>
              </a:lnSpc>
              <a:spcBef>
                <a:spcPts val="0"/>
              </a:spcBef>
              <a:spcAft>
                <a:spcPts val="0"/>
              </a:spcAft>
              <a:buFont typeface="Arial" panose="020B0604020202020204" pitchFamily="34" charset="0"/>
              <a:buNone/>
            </a:pPr>
            <a:endParaRPr lang="en-US" dirty="0"/>
          </a:p>
          <a:p>
            <a:pPr marL="0" marR="0" lvl="0" indent="0">
              <a:lnSpc>
                <a:spcPct val="107000"/>
              </a:lnSpc>
              <a:spcBef>
                <a:spcPts val="0"/>
              </a:spcBef>
              <a:spcAft>
                <a:spcPts val="0"/>
              </a:spcAft>
              <a:buFont typeface="Arial" panose="020B0604020202020204" pitchFamily="34" charset="0"/>
              <a:buNone/>
            </a:pPr>
            <a:r>
              <a:rPr lang="en-US" b="1" dirty="0"/>
              <a:t>Pain management and labor augmentation</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dirty="0"/>
              <a:t>Determine if you’d like to have an unmedicated birth or if you’d like an epidural or another form of pain medication.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If you want to have an unmedicated birth, some pain management preparation and techniques you can consider include having a doula present for labor and birth, taking a Birthing from Within class, Bradley Method birth class, Hypnobirthing class during pregnancy, breathing exercises, relaxation, hot and cold packs, and physical touch.</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Labor augmentation can include the use of Pitocin to start or speed up labor. Explore the risks and benefits of being induced with Pitocin or other methods versus having labor start on its own.</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5400" b="0" dirty="0"/>
              <a:t>You can also outline your preferences for the use of forceps, vacuum, routine IVs, and willingness to have an episiotomy.</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sz="5400" b="1" dirty="0"/>
          </a:p>
          <a:p>
            <a:pPr marL="0" marR="0" lvl="0" indent="0">
              <a:lnSpc>
                <a:spcPct val="107000"/>
              </a:lnSpc>
              <a:spcBef>
                <a:spcPts val="0"/>
              </a:spcBef>
              <a:spcAft>
                <a:spcPts val="0"/>
              </a:spcAft>
              <a:buFont typeface="Arial" panose="020B0604020202020204" pitchFamily="34" charset="0"/>
              <a:buNone/>
            </a:pPr>
            <a:r>
              <a:rPr lang="en-US" sz="5400" b="1" dirty="0"/>
              <a:t>Planned or unplanned cesarean birth</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9600" b="0" dirty="0"/>
              <a:t>If you have planned cesarean birth for medical reasons, or if you need an unplanned or emergency cesarean birth, you can still have a preference list. Requests you can make include: </a:t>
            </a:r>
          </a:p>
          <a:p>
            <a:pPr marL="628650" marR="0" lvl="1"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9600" b="0" dirty="0"/>
              <a:t>Asking for a narrative or play by play of the birth </a:t>
            </a:r>
          </a:p>
          <a:p>
            <a:pPr marL="628650" marR="0" lvl="1"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9600" b="0" dirty="0"/>
              <a:t>Requesting a clear drape instead of a solid drape</a:t>
            </a:r>
          </a:p>
          <a:p>
            <a:pPr marL="628650" marR="0" lvl="1"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9600" b="0" dirty="0"/>
              <a:t>Avoiding medications that alter your level of consciousness</a:t>
            </a:r>
          </a:p>
          <a:p>
            <a:pPr marL="628650" marR="0" lvl="1"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9600" b="0" dirty="0"/>
              <a:t>Choosing not to have your hands tied down</a:t>
            </a:r>
          </a:p>
          <a:p>
            <a:pPr marL="457200" marR="0" lvl="1"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sz="9600" b="0" dirty="0"/>
          </a:p>
          <a:p>
            <a:pPr marL="0" marR="0" lvl="0" indent="0">
              <a:lnSpc>
                <a:spcPct val="107000"/>
              </a:lnSpc>
              <a:spcBef>
                <a:spcPts val="0"/>
              </a:spcBef>
              <a:spcAft>
                <a:spcPts val="0"/>
              </a:spcAft>
              <a:buFont typeface="Arial" panose="020B0604020202020204" pitchFamily="34" charset="0"/>
              <a:buNone/>
            </a:pPr>
            <a:r>
              <a:rPr lang="en-US" sz="5400" b="1" dirty="0"/>
              <a:t>Post-birth</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5400" dirty="0"/>
              <a:t>Note if you want to have skin-to-skin with your baby immediately after birth, even if you have a cesarean birth.</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5400" b="0" dirty="0"/>
              <a:t>Know how you plan to feed your baby; do you want to breastfeed or use formula? If you want to breastfeed, you can request to have a lactation consultant come to your room.</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5400" b="0" dirty="0"/>
              <a:t>Specify your plans regarding delayed cord clamping, baby’s first bath, and other newborn care.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5400" b="0" dirty="0"/>
              <a:t>It can also be helpful to document your preferences around which stool softeners and pain medications work best for you.</a:t>
            </a:r>
            <a:endParaRPr lang="en-US" dirty="0"/>
          </a:p>
          <a:p>
            <a:pPr marL="0" marR="0" lvl="0" indent="0">
              <a:lnSpc>
                <a:spcPct val="107000"/>
              </a:lnSpc>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5</a:t>
            </a:fld>
            <a:endParaRPr lang="en-US"/>
          </a:p>
        </p:txBody>
      </p:sp>
    </p:spTree>
    <p:extLst>
      <p:ext uri="{BB962C8B-B14F-4D97-AF65-F5344CB8AC3E}">
        <p14:creationId xmlns:p14="http://schemas.microsoft.com/office/powerpoint/2010/main" val="658426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Having a supportive and safe environment is key to helping a birthing person relax. There are several components of the birth environment that the birthing person can create for themselves. You can start by touring the birthing facility during pregnancy to understand what options and amenities are available to you and your support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hospitals and birthing centers have regulations on how many people can be in the delivery room. Determine who want to have with you, including your partner, doula, or other support persons.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Focus on what you and your support team can control, such as if you want a certain playlist or music to be on while you labor, if you want the lights dimmed, and whether you think you’ll want your support person to massage you or recite prepared birth affirmations.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planning an unmedicated birth, research and determine if you want a fetal monitor hooked up to you continuously, or if you’d like to request intermittent monitoring where the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baby is only monitored every a few minutes so you can move and walk around while you labor. Additionally, having Hep-lock instead of an IV can be less inhibiting. Talk with your provider about how these and other interventions can impact the birthing environment and your ability to move freely during labor and birth.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hospitals and birthing centers offer showers and bathtubs to labor in as well as birth props, such as stools or balls.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may be helpful to talk with your provider about positions you can deliver in, regardless if you choose to have an epidural. A few birthing positions include side lying, kneeling on hands and knees, squatting, or standing. Research the benefits of delivering in positions other than laying your back.</a:t>
            </a:r>
          </a:p>
        </p:txBody>
      </p:sp>
      <p:sp>
        <p:nvSpPr>
          <p:cNvPr id="4" name="Slide Number Placeholder 3"/>
          <p:cNvSpPr>
            <a:spLocks noGrp="1"/>
          </p:cNvSpPr>
          <p:nvPr>
            <p:ph type="sldNum" sz="quarter" idx="5"/>
          </p:nvPr>
        </p:nvSpPr>
        <p:spPr/>
        <p:txBody>
          <a:bodyPr/>
          <a:lstStyle/>
          <a:p>
            <a:fld id="{9C1AD4F3-D7BA-4A83-ADEA-33055041BE18}" type="slidenum">
              <a:rPr lang="en-US" smtClean="0"/>
              <a:t>6</a:t>
            </a:fld>
            <a:endParaRPr lang="en-US"/>
          </a:p>
        </p:txBody>
      </p:sp>
    </p:spTree>
    <p:extLst>
      <p:ext uri="{BB962C8B-B14F-4D97-AF65-F5344CB8AC3E}">
        <p14:creationId xmlns:p14="http://schemas.microsoft.com/office/powerpoint/2010/main" val="3054801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museo-sans-rounded"/>
              </a:rPr>
              <a:t>Birth is very dynamic and sometimes doesn’t go according to your preferences. It’s important to remain flexible and be prepared to do things differently from what you originally wanted. For example, your doctor or certain facilities may not be available on the day you deliver. There could also be complications with you or the baby throughout the labor and delivery. As much as we plan, one can trust that they've been prepared to meet the challenges that arise, long before the became pregnant.</a:t>
            </a:r>
          </a:p>
          <a:p>
            <a:endParaRPr lang="en-US" b="0" i="0" dirty="0">
              <a:solidFill>
                <a:srgbClr val="212121"/>
              </a:solidFill>
              <a:effectLst/>
              <a:latin typeface="museo-sans-rounded"/>
            </a:endParaRPr>
          </a:p>
          <a:p>
            <a:r>
              <a:rPr lang="en-US" b="0" i="0" dirty="0">
                <a:solidFill>
                  <a:srgbClr val="212121"/>
                </a:solidFill>
                <a:effectLst/>
                <a:latin typeface="museo-sans-rounded"/>
              </a:rPr>
              <a:t>During your prenatal visits, talk to your provider about what can happen during labor. Include some alternate preferences in your birth plan, such as contingency planning if you need a cesarean birth. If complications or the need for changes arise, your provider and birthing team should involve you in any decisions to ensure your health and that your baby is birthed safely.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AD4F3-D7BA-4A83-ADEA-33055041B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177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It is a good idea to think about who you may reach out to if you need help creating your birth preference list. Your provider may be your first resource but there are others to assist you in the process.</a:t>
            </a:r>
          </a:p>
          <a:p>
            <a:endParaRPr lang="en-US" b="0" dirty="0"/>
          </a:p>
          <a:p>
            <a:r>
              <a:rPr lang="en-US" b="1" dirty="0"/>
              <a:t>Sankofa </a:t>
            </a:r>
            <a:r>
              <a:rPr lang="en-US" b="1" dirty="0" err="1"/>
              <a:t>Birthworkers</a:t>
            </a:r>
            <a:r>
              <a:rPr lang="en-US" b="1" dirty="0"/>
              <a:t> Collective </a:t>
            </a:r>
            <a:r>
              <a:rPr lang="en-US" b="0" dirty="0"/>
              <a:t>of the Inland Empire includes midwives, certified doulas, lactation consultants, community advocates, and other supporters. The also offer free doula services for those who meet eligibility requirements.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March of Dimes </a:t>
            </a:r>
            <a:r>
              <a:rPr lang="en-US" b="0" dirty="0"/>
              <a:t>is a national organization that provides education and advocacy for all moms and babies. A birth plan template and more information can be found on their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2"/>
                </a:solidFill>
              </a:rPr>
              <a:t>Riverside Community Health Foundation: </a:t>
            </a:r>
            <a:r>
              <a:rPr lang="en-US" b="0" dirty="0">
                <a:solidFill>
                  <a:schemeClr val="tx2"/>
                </a:solidFill>
              </a:rPr>
              <a:t>The Maternal Wellness Programs offer a variety of support for birthing people and their families. Supports include a </a:t>
            </a:r>
            <a:r>
              <a:rPr lang="en-US" b="0" dirty="0"/>
              <a:t>doula access program, childbirth preparation classes, and the Mothers and Babies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2"/>
                </a:solidFill>
              </a:rPr>
              <a:t>Loma Linda University | Children’s Health: </a:t>
            </a:r>
            <a:r>
              <a:rPr lang="en-US" b="0" dirty="0">
                <a:solidFill>
                  <a:schemeClr val="tx2"/>
                </a:solidFill>
              </a:rPr>
              <a:t>Aside from being a hospital where you can birth your baby, Loma Linda also offers prenatal care and classes and workshops including the Birth and Beyond Education Center, childbirth and breastfeeding classes, support groups, infant and child CPR, and car seat safety.</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AD4F3-D7BA-4A83-ADEA-33055041B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22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reviewed the three most important things subject matter experts want you to know about creating your birth preference list, let’s discuss what we have learned and consider how this information applies to your specific needs.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AD4F3-D7BA-4A83-ADEA-33055041B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198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F64F28-BE78-44D2-93AE-7D95BBD756F6}"/>
              </a:ext>
            </a:extLst>
          </p:cNvPr>
          <p:cNvPicPr>
            <a:picLocks noChangeAspect="1"/>
          </p:cNvPicPr>
          <p:nvPr userDrawn="1"/>
        </p:nvPicPr>
        <p:blipFill>
          <a:blip r:embed="rId2">
            <a:alphaModFix amt="50000"/>
          </a:blip>
          <a:srcRect/>
          <a:stretch/>
        </p:blipFill>
        <p:spPr>
          <a:xfrm>
            <a:off x="0" y="-1211705"/>
            <a:ext cx="12636142" cy="8424095"/>
          </a:xfrm>
          <a:prstGeom prst="rect">
            <a:avLst/>
          </a:prstGeom>
        </p:spPr>
      </p:pic>
      <p:sp>
        <p:nvSpPr>
          <p:cNvPr id="2" name="Title 1">
            <a:extLst>
              <a:ext uri="{FF2B5EF4-FFF2-40B4-BE49-F238E27FC236}">
                <a16:creationId xmlns:a16="http://schemas.microsoft.com/office/drawing/2014/main" id="{DF3CDC91-22FE-4735-BED5-52DF19D535A2}"/>
              </a:ext>
            </a:extLst>
          </p:cNvPr>
          <p:cNvSpPr>
            <a:spLocks noGrp="1"/>
          </p:cNvSpPr>
          <p:nvPr>
            <p:ph type="ctrTitle" hasCustomPrompt="1"/>
          </p:nvPr>
        </p:nvSpPr>
        <p:spPr>
          <a:xfrm>
            <a:off x="6413500" y="-151682"/>
            <a:ext cx="5269907" cy="3152025"/>
          </a:xfrm>
        </p:spPr>
        <p:txBody>
          <a:bodyPr anchor="b"/>
          <a:lstStyle>
            <a:lvl1pPr algn="ctr">
              <a:defRPr sz="6000">
                <a:solidFill>
                  <a:schemeClr val="bg2">
                    <a:lumMod val="75000"/>
                  </a:schemeClr>
                </a:solidFill>
              </a:defRPr>
            </a:lvl1pPr>
          </a:lstStyle>
          <a:p>
            <a:r>
              <a:rPr lang="en-US" dirty="0"/>
              <a:t>Preparing Your Ideal Birth Plan</a:t>
            </a:r>
          </a:p>
        </p:txBody>
      </p:sp>
      <p:sp>
        <p:nvSpPr>
          <p:cNvPr id="3" name="Subtitle 2">
            <a:extLst>
              <a:ext uri="{FF2B5EF4-FFF2-40B4-BE49-F238E27FC236}">
                <a16:creationId xmlns:a16="http://schemas.microsoft.com/office/drawing/2014/main" id="{88F2DEE2-C6F4-44E2-9A1F-BE6A5B698F87}"/>
              </a:ext>
            </a:extLst>
          </p:cNvPr>
          <p:cNvSpPr>
            <a:spLocks noGrp="1"/>
          </p:cNvSpPr>
          <p:nvPr>
            <p:ph type="subTitle" idx="1"/>
          </p:nvPr>
        </p:nvSpPr>
        <p:spPr>
          <a:xfrm>
            <a:off x="6413500" y="3000344"/>
            <a:ext cx="7188200" cy="1655762"/>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C4A3F4C-625B-46DE-B667-86B01BE1903C}"/>
              </a:ext>
            </a:extLst>
          </p:cNvPr>
          <p:cNvSpPr>
            <a:spLocks noGrp="1"/>
          </p:cNvSpPr>
          <p:nvPr>
            <p:ph type="dt" sz="half" idx="10"/>
          </p:nvPr>
        </p:nvSpPr>
        <p:spPr/>
        <p:txBody>
          <a:bodyPr/>
          <a:lstStyle/>
          <a:p>
            <a:fld id="{B61BEF0D-F0BB-DE4B-95CE-6DB70DBA9567}" type="datetimeFigureOut">
              <a:rPr lang="en-US" smtClean="0"/>
              <a:pPr/>
              <a:t>6/6/2022</a:t>
            </a:fld>
            <a:endParaRPr lang="en-US"/>
          </a:p>
        </p:txBody>
      </p:sp>
      <p:sp>
        <p:nvSpPr>
          <p:cNvPr id="5" name="Footer Placeholder 4">
            <a:extLst>
              <a:ext uri="{FF2B5EF4-FFF2-40B4-BE49-F238E27FC236}">
                <a16:creationId xmlns:a16="http://schemas.microsoft.com/office/drawing/2014/main" id="{BFEBDA30-2431-4EB0-AD46-E2C717345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6EF52-3896-476B-9DF3-B3E1E43B8823}"/>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7" name="Wave 6">
            <a:extLst>
              <a:ext uri="{FF2B5EF4-FFF2-40B4-BE49-F238E27FC236}">
                <a16:creationId xmlns:a16="http://schemas.microsoft.com/office/drawing/2014/main" id="{15C1E1E6-3BD0-490E-BF21-B7F737AA13FC}"/>
              </a:ext>
            </a:extLst>
          </p:cNvPr>
          <p:cNvSpPr/>
          <p:nvPr userDrawn="1"/>
        </p:nvSpPr>
        <p:spPr>
          <a:xfrm>
            <a:off x="-338280" y="4161802"/>
            <a:ext cx="15076448" cy="7270691"/>
          </a:xfrm>
          <a:prstGeom prst="wave">
            <a:avLst/>
          </a:prstGeom>
          <a:solidFill>
            <a:schemeClr val="tx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8" name="Picture 7">
            <a:extLst>
              <a:ext uri="{FF2B5EF4-FFF2-40B4-BE49-F238E27FC236}">
                <a16:creationId xmlns:a16="http://schemas.microsoft.com/office/drawing/2014/main" id="{C7806476-A12D-4200-B0DE-AD88410B04D7}"/>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93100" y="5865435"/>
            <a:ext cx="3429000" cy="852421"/>
          </a:xfrm>
          <a:prstGeom prst="rect">
            <a:avLst/>
          </a:prstGeom>
          <a:noFill/>
          <a:ln>
            <a:noFill/>
          </a:ln>
        </p:spPr>
      </p:pic>
    </p:spTree>
    <p:extLst>
      <p:ext uri="{BB962C8B-B14F-4D97-AF65-F5344CB8AC3E}">
        <p14:creationId xmlns:p14="http://schemas.microsoft.com/office/powerpoint/2010/main" val="4086629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1A0A-1A55-4C91-B97F-B27C23091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23003F-13DC-447D-8464-17BD5AC25A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19DF9-2D45-4D06-8124-A5F9CBFF8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18A3D4-7A57-4358-9691-BDADF885E1E8}"/>
              </a:ext>
            </a:extLst>
          </p:cNvPr>
          <p:cNvSpPr>
            <a:spLocks noGrp="1"/>
          </p:cNvSpPr>
          <p:nvPr>
            <p:ph type="dt" sz="half" idx="10"/>
          </p:nvPr>
        </p:nvSpPr>
        <p:spPr/>
        <p:txBody>
          <a:bodyPr/>
          <a:lstStyle/>
          <a:p>
            <a:fld id="{B61BEF0D-F0BB-DE4B-95CE-6DB70DBA9567}" type="datetimeFigureOut">
              <a:rPr lang="en-US" smtClean="0"/>
              <a:pPr/>
              <a:t>6/6/2022</a:t>
            </a:fld>
            <a:endParaRPr lang="en-US"/>
          </a:p>
        </p:txBody>
      </p:sp>
      <p:sp>
        <p:nvSpPr>
          <p:cNvPr id="6" name="Footer Placeholder 5">
            <a:extLst>
              <a:ext uri="{FF2B5EF4-FFF2-40B4-BE49-F238E27FC236}">
                <a16:creationId xmlns:a16="http://schemas.microsoft.com/office/drawing/2014/main" id="{794D788A-10C4-4F21-909A-B14DF541C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910014-52ED-4FC8-AFE7-0B6DD805F796}"/>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47553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7FE22-8B5F-4BDD-A9EC-11973D148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32A3FF-11C5-4249-873D-1780F2B219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07C8994-CA59-45E7-BF8E-ED353CC9E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9BE644-752E-4B04-95F4-1A7ECC622103}"/>
              </a:ext>
            </a:extLst>
          </p:cNvPr>
          <p:cNvSpPr>
            <a:spLocks noGrp="1"/>
          </p:cNvSpPr>
          <p:nvPr>
            <p:ph type="dt" sz="half" idx="10"/>
          </p:nvPr>
        </p:nvSpPr>
        <p:spPr/>
        <p:txBody>
          <a:bodyPr/>
          <a:lstStyle/>
          <a:p>
            <a:fld id="{B61BEF0D-F0BB-DE4B-95CE-6DB70DBA9567}" type="datetimeFigureOut">
              <a:rPr lang="en-US" smtClean="0"/>
              <a:pPr/>
              <a:t>6/6/2022</a:t>
            </a:fld>
            <a:endParaRPr lang="en-US"/>
          </a:p>
        </p:txBody>
      </p:sp>
      <p:sp>
        <p:nvSpPr>
          <p:cNvPr id="6" name="Footer Placeholder 5">
            <a:extLst>
              <a:ext uri="{FF2B5EF4-FFF2-40B4-BE49-F238E27FC236}">
                <a16:creationId xmlns:a16="http://schemas.microsoft.com/office/drawing/2014/main" id="{21C98D23-6280-4742-81DE-A5F31FAA6E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6D2B23-F324-4A7D-9D2C-F322AD4FBC45}"/>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82226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F1304-9254-4575-9D6F-C90AF92DB3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997937-DDB2-4F98-8DB4-60AE867ADF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9B701-3DF1-4933-9C4B-BDB57831FA0E}"/>
              </a:ext>
            </a:extLst>
          </p:cNvPr>
          <p:cNvSpPr>
            <a:spLocks noGrp="1"/>
          </p:cNvSpPr>
          <p:nvPr>
            <p:ph type="dt" sz="half" idx="10"/>
          </p:nvPr>
        </p:nvSpPr>
        <p:spPr/>
        <p:txBody>
          <a:bodyPr/>
          <a:lstStyle/>
          <a:p>
            <a:fld id="{B61BEF0D-F0BB-DE4B-95CE-6DB70DBA9567}" type="datetimeFigureOut">
              <a:rPr lang="en-US" smtClean="0"/>
              <a:pPr/>
              <a:t>6/6/2022</a:t>
            </a:fld>
            <a:endParaRPr lang="en-US"/>
          </a:p>
        </p:txBody>
      </p:sp>
      <p:sp>
        <p:nvSpPr>
          <p:cNvPr id="5" name="Footer Placeholder 4">
            <a:extLst>
              <a:ext uri="{FF2B5EF4-FFF2-40B4-BE49-F238E27FC236}">
                <a16:creationId xmlns:a16="http://schemas.microsoft.com/office/drawing/2014/main" id="{6270B08F-6237-4E48-BD85-E418989560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96CDD-6CD3-444A-9337-2BAD3D78A4A0}"/>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98480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0DFC62-11FB-42FD-B171-5AF3CD0FB3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3E0868-9934-436C-8316-9E77E2392C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D4394-0960-4B7F-A81F-1F507C36A231}"/>
              </a:ext>
            </a:extLst>
          </p:cNvPr>
          <p:cNvSpPr>
            <a:spLocks noGrp="1"/>
          </p:cNvSpPr>
          <p:nvPr>
            <p:ph type="dt" sz="half" idx="10"/>
          </p:nvPr>
        </p:nvSpPr>
        <p:spPr/>
        <p:txBody>
          <a:bodyPr/>
          <a:lstStyle/>
          <a:p>
            <a:fld id="{B61BEF0D-F0BB-DE4B-95CE-6DB70DBA9567}" type="datetimeFigureOut">
              <a:rPr lang="en-US" smtClean="0"/>
              <a:pPr/>
              <a:t>6/6/2022</a:t>
            </a:fld>
            <a:endParaRPr lang="en-US"/>
          </a:p>
        </p:txBody>
      </p:sp>
      <p:sp>
        <p:nvSpPr>
          <p:cNvPr id="5" name="Footer Placeholder 4">
            <a:extLst>
              <a:ext uri="{FF2B5EF4-FFF2-40B4-BE49-F238E27FC236}">
                <a16:creationId xmlns:a16="http://schemas.microsoft.com/office/drawing/2014/main" id="{C50622FE-7110-4BC0-A52E-A5FAB0D132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74E5C-3334-4CCF-B28D-7BC097E1D514}"/>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62534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gradFill rotWithShape="1">
          <a:gsLst>
            <a:gs pos="23000">
              <a:schemeClr val="bg2">
                <a:lumMod val="40000"/>
                <a:lumOff val="60000"/>
              </a:schemeClr>
            </a:gs>
            <a:gs pos="50000">
              <a:srgbClr val="B6668E"/>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F2CC94B-737D-43B6-BDB4-F4ACA70C32D4}"/>
              </a:ext>
            </a:extLst>
          </p:cNvPr>
          <p:cNvPicPr>
            <a:picLocks noChangeAspect="1"/>
          </p:cNvPicPr>
          <p:nvPr userDrawn="1"/>
        </p:nvPicPr>
        <p:blipFill>
          <a:blip r:embed="rId2"/>
          <a:stretch>
            <a:fillRect/>
          </a:stretch>
        </p:blipFill>
        <p:spPr>
          <a:xfrm>
            <a:off x="-812430" y="-592486"/>
            <a:ext cx="13528572" cy="8245665"/>
          </a:xfrm>
          <a:prstGeom prst="rect">
            <a:avLst/>
          </a:prstGeom>
        </p:spPr>
      </p:pic>
      <p:sp>
        <p:nvSpPr>
          <p:cNvPr id="2" name="Title 1">
            <a:extLst>
              <a:ext uri="{FF2B5EF4-FFF2-40B4-BE49-F238E27FC236}">
                <a16:creationId xmlns:a16="http://schemas.microsoft.com/office/drawing/2014/main" id="{DF3CDC91-22FE-4735-BED5-52DF19D535A2}"/>
              </a:ext>
            </a:extLst>
          </p:cNvPr>
          <p:cNvSpPr>
            <a:spLocks noGrp="1"/>
          </p:cNvSpPr>
          <p:nvPr>
            <p:ph type="ctrTitle"/>
          </p:nvPr>
        </p:nvSpPr>
        <p:spPr>
          <a:xfrm>
            <a:off x="5562599" y="-24947"/>
            <a:ext cx="6760437" cy="2387600"/>
          </a:xfrm>
        </p:spPr>
        <p:txBody>
          <a:bodyPr anchor="b">
            <a:normAutofit/>
          </a:bodyPr>
          <a:lstStyle>
            <a:lvl1pPr algn="l">
              <a:defRPr sz="5400">
                <a:solidFill>
                  <a:schemeClr val="bg2">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8F2DEE2-C6F4-44E2-9A1F-BE6A5B698F87}"/>
              </a:ext>
            </a:extLst>
          </p:cNvPr>
          <p:cNvSpPr>
            <a:spLocks noGrp="1"/>
          </p:cNvSpPr>
          <p:nvPr>
            <p:ph type="subTitle" idx="1"/>
          </p:nvPr>
        </p:nvSpPr>
        <p:spPr>
          <a:xfrm>
            <a:off x="5562599" y="2601119"/>
            <a:ext cx="6760437" cy="1655762"/>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C4A3F4C-625B-46DE-B667-86B01BE1903C}"/>
              </a:ext>
            </a:extLst>
          </p:cNvPr>
          <p:cNvSpPr>
            <a:spLocks noGrp="1"/>
          </p:cNvSpPr>
          <p:nvPr>
            <p:ph type="dt" sz="half" idx="10"/>
          </p:nvPr>
        </p:nvSpPr>
        <p:spPr/>
        <p:txBody>
          <a:bodyPr/>
          <a:lstStyle/>
          <a:p>
            <a:fld id="{B61BEF0D-F0BB-DE4B-95CE-6DB70DBA9567}" type="datetimeFigureOut">
              <a:rPr lang="en-US" smtClean="0"/>
              <a:pPr/>
              <a:t>6/6/2022</a:t>
            </a:fld>
            <a:endParaRPr lang="en-US" dirty="0"/>
          </a:p>
        </p:txBody>
      </p:sp>
      <p:sp>
        <p:nvSpPr>
          <p:cNvPr id="5" name="Footer Placeholder 4">
            <a:extLst>
              <a:ext uri="{FF2B5EF4-FFF2-40B4-BE49-F238E27FC236}">
                <a16:creationId xmlns:a16="http://schemas.microsoft.com/office/drawing/2014/main" id="{BFEBDA30-2431-4EB0-AD46-E2C717345D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C6EF52-3896-476B-9DF3-B3E1E43B88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Wave 6">
            <a:extLst>
              <a:ext uri="{FF2B5EF4-FFF2-40B4-BE49-F238E27FC236}">
                <a16:creationId xmlns:a16="http://schemas.microsoft.com/office/drawing/2014/main" id="{15C1E1E6-3BD0-490E-BF21-B7F737AA13FC}"/>
              </a:ext>
            </a:extLst>
          </p:cNvPr>
          <p:cNvSpPr/>
          <p:nvPr userDrawn="1"/>
        </p:nvSpPr>
        <p:spPr>
          <a:xfrm>
            <a:off x="-389555" y="3993578"/>
            <a:ext cx="15076448" cy="7655305"/>
          </a:xfrm>
          <a:prstGeom prst="wave">
            <a:avLst/>
          </a:prstGeom>
          <a:solidFill>
            <a:schemeClr val="tx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a:extLst>
              <a:ext uri="{FF2B5EF4-FFF2-40B4-BE49-F238E27FC236}">
                <a16:creationId xmlns:a16="http://schemas.microsoft.com/office/drawing/2014/main" id="{C7806476-A12D-4200-B0DE-AD88410B04D7}"/>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312705" y="6037812"/>
            <a:ext cx="2820112" cy="683663"/>
          </a:xfrm>
          <a:prstGeom prst="rect">
            <a:avLst/>
          </a:prstGeom>
          <a:noFill/>
          <a:ln>
            <a:noFill/>
          </a:ln>
        </p:spPr>
      </p:pic>
    </p:spTree>
    <p:extLst>
      <p:ext uri="{BB962C8B-B14F-4D97-AF65-F5344CB8AC3E}">
        <p14:creationId xmlns:p14="http://schemas.microsoft.com/office/powerpoint/2010/main" val="2969941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3150-DE72-4A10-8011-D51EED84A26E}"/>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E83B7DB-C66F-407A-B6DB-1FE671D3C8E2}"/>
              </a:ext>
            </a:extLst>
          </p:cNvPr>
          <p:cNvSpPr>
            <a:spLocks noGrp="1"/>
          </p:cNvSpPr>
          <p:nvPr>
            <p:ph idx="1"/>
          </p:nvPr>
        </p:nvSpPr>
        <p:spPr>
          <a:xfrm>
            <a:off x="838200" y="1734494"/>
            <a:ext cx="10515600" cy="4351338"/>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299891C-7291-4F93-8B0C-6904F960FA0B}"/>
              </a:ext>
            </a:extLst>
          </p:cNvPr>
          <p:cNvSpPr>
            <a:spLocks noGrp="1"/>
          </p:cNvSpPr>
          <p:nvPr>
            <p:ph type="dt" sz="half" idx="10"/>
          </p:nvPr>
        </p:nvSpPr>
        <p:spPr/>
        <p:txBody>
          <a:bodyPr/>
          <a:lstStyle/>
          <a:p>
            <a:fld id="{B61BEF0D-F0BB-DE4B-95CE-6DB70DBA9567}" type="datetimeFigureOut">
              <a:rPr lang="en-US" smtClean="0"/>
              <a:pPr/>
              <a:t>6/6/2022</a:t>
            </a:fld>
            <a:endParaRPr lang="en-US" dirty="0"/>
          </a:p>
        </p:txBody>
      </p:sp>
      <p:sp>
        <p:nvSpPr>
          <p:cNvPr id="5" name="Footer Placeholder 4">
            <a:extLst>
              <a:ext uri="{FF2B5EF4-FFF2-40B4-BE49-F238E27FC236}">
                <a16:creationId xmlns:a16="http://schemas.microsoft.com/office/drawing/2014/main" id="{9C5EE3D9-F118-4C07-88EA-C6BD49431A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254208-4641-4440-A410-6E9D9320936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Wave 7">
            <a:extLst>
              <a:ext uri="{FF2B5EF4-FFF2-40B4-BE49-F238E27FC236}">
                <a16:creationId xmlns:a16="http://schemas.microsoft.com/office/drawing/2014/main" id="{3864FAC7-C4BF-4F64-8FDA-7746D2FA564D}"/>
              </a:ext>
            </a:extLst>
          </p:cNvPr>
          <p:cNvSpPr/>
          <p:nvPr userDrawn="1"/>
        </p:nvSpPr>
        <p:spPr>
          <a:xfrm>
            <a:off x="-136358" y="5329262"/>
            <a:ext cx="12464715" cy="4765234"/>
          </a:xfrm>
          <a:prstGeom prst="wave">
            <a:avLst/>
          </a:prstGeom>
          <a:solidFill>
            <a:srgbClr val="D8B5C7"/>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sp>
        <p:nvSpPr>
          <p:cNvPr id="18" name="Picture Placeholder 17">
            <a:extLst>
              <a:ext uri="{FF2B5EF4-FFF2-40B4-BE49-F238E27FC236}">
                <a16:creationId xmlns:a16="http://schemas.microsoft.com/office/drawing/2014/main" id="{BC29BF71-28E3-4E4A-A418-F7C6356E630D}"/>
              </a:ext>
            </a:extLst>
          </p:cNvPr>
          <p:cNvSpPr>
            <a:spLocks noGrp="1"/>
          </p:cNvSpPr>
          <p:nvPr>
            <p:ph type="pic" sz="quarter" idx="13" hasCustomPrompt="1"/>
          </p:nvPr>
        </p:nvSpPr>
        <p:spPr>
          <a:xfrm>
            <a:off x="8242299" y="4564063"/>
            <a:ext cx="2766595" cy="1127624"/>
          </a:xfrm>
        </p:spPr>
        <p:txBody>
          <a:bodyPr/>
          <a:lstStyle>
            <a:lvl1pPr marL="0" indent="0">
              <a:buNone/>
              <a:defRPr/>
            </a:lvl1pPr>
          </a:lstStyle>
          <a:p>
            <a:r>
              <a:rPr lang="en-US" dirty="0"/>
              <a:t>Insert Logo</a:t>
            </a:r>
          </a:p>
          <a:p>
            <a:endParaRPr lang="en-US" dirty="0"/>
          </a:p>
        </p:txBody>
      </p:sp>
      <p:pic>
        <p:nvPicPr>
          <p:cNvPr id="14" name="Picture 13">
            <a:extLst>
              <a:ext uri="{FF2B5EF4-FFF2-40B4-BE49-F238E27FC236}">
                <a16:creationId xmlns:a16="http://schemas.microsoft.com/office/drawing/2014/main" id="{DB202CB9-0577-40D9-AE9D-B1A78DA0A10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23010538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3150-DE72-4A10-8011-D51EED84A26E}"/>
              </a:ext>
            </a:extLst>
          </p:cNvPr>
          <p:cNvSpPr>
            <a:spLocks noGrp="1"/>
          </p:cNvSpPr>
          <p:nvPr>
            <p:ph type="title"/>
          </p:nvPr>
        </p:nvSpPr>
        <p:spPr>
          <a:solidFill>
            <a:schemeClr val="tx2">
              <a:lumMod val="75000"/>
            </a:schemeClr>
          </a:solidFill>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E83B7DB-C66F-407A-B6DB-1FE671D3C8E2}"/>
              </a:ext>
            </a:extLst>
          </p:cNvPr>
          <p:cNvSpPr>
            <a:spLocks noGrp="1"/>
          </p:cNvSpPr>
          <p:nvPr>
            <p:ph idx="1"/>
          </p:nvPr>
        </p:nvSpPr>
        <p:spPr>
          <a:xfrm>
            <a:off x="838199" y="1880979"/>
            <a:ext cx="10515600" cy="4351338"/>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299891C-7291-4F93-8B0C-6904F960FA0B}"/>
              </a:ext>
            </a:extLst>
          </p:cNvPr>
          <p:cNvSpPr>
            <a:spLocks noGrp="1"/>
          </p:cNvSpPr>
          <p:nvPr>
            <p:ph type="dt" sz="half" idx="10"/>
          </p:nvPr>
        </p:nvSpPr>
        <p:spPr/>
        <p:txBody>
          <a:bodyPr/>
          <a:lstStyle/>
          <a:p>
            <a:fld id="{B61BEF0D-F0BB-DE4B-95CE-6DB70DBA9567}" type="datetimeFigureOut">
              <a:rPr lang="en-US" smtClean="0"/>
              <a:pPr/>
              <a:t>6/6/2022</a:t>
            </a:fld>
            <a:endParaRPr lang="en-US" dirty="0"/>
          </a:p>
        </p:txBody>
      </p:sp>
      <p:sp>
        <p:nvSpPr>
          <p:cNvPr id="5" name="Footer Placeholder 4">
            <a:extLst>
              <a:ext uri="{FF2B5EF4-FFF2-40B4-BE49-F238E27FC236}">
                <a16:creationId xmlns:a16="http://schemas.microsoft.com/office/drawing/2014/main" id="{9C5EE3D9-F118-4C07-88EA-C6BD49431A61}"/>
              </a:ext>
            </a:extLst>
          </p:cNvPr>
          <p:cNvSpPr>
            <a:spLocks noGrp="1"/>
          </p:cNvSpPr>
          <p:nvPr>
            <p:ph type="ftr" sz="quarter" idx="11"/>
          </p:nvPr>
        </p:nvSpPr>
        <p:spPr/>
        <p:txBody>
          <a:bodyPr/>
          <a:lstStyle/>
          <a:p>
            <a:endParaRPr lang="en-US" dirty="0"/>
          </a:p>
        </p:txBody>
      </p:sp>
      <p:sp>
        <p:nvSpPr>
          <p:cNvPr id="8" name="Wave 7">
            <a:extLst>
              <a:ext uri="{FF2B5EF4-FFF2-40B4-BE49-F238E27FC236}">
                <a16:creationId xmlns:a16="http://schemas.microsoft.com/office/drawing/2014/main" id="{3864FAC7-C4BF-4F64-8FDA-7746D2FA564D}"/>
              </a:ext>
            </a:extLst>
          </p:cNvPr>
          <p:cNvSpPr/>
          <p:nvPr userDrawn="1"/>
        </p:nvSpPr>
        <p:spPr>
          <a:xfrm>
            <a:off x="-136358" y="5329262"/>
            <a:ext cx="12464715" cy="4765234"/>
          </a:xfrm>
          <a:prstGeom prst="wave">
            <a:avLst/>
          </a:prstGeom>
          <a:solidFill>
            <a:schemeClr val="tx2">
              <a:lumMod val="40000"/>
              <a:lumOff val="60000"/>
            </a:schemeClr>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AFBC7187-C628-4BD0-A1F4-C1F13EF5DDE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284806232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BC5B-8CA9-48DA-B23D-D5D3AA5EB2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B1239F-AB50-457D-994D-9F3977239E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28DF9-44C7-48B4-9A59-B081F1884D27}"/>
              </a:ext>
            </a:extLst>
          </p:cNvPr>
          <p:cNvSpPr>
            <a:spLocks noGrp="1"/>
          </p:cNvSpPr>
          <p:nvPr>
            <p:ph type="dt" sz="half" idx="10"/>
          </p:nvPr>
        </p:nvSpPr>
        <p:spPr/>
        <p:txBody>
          <a:bodyPr/>
          <a:lstStyle/>
          <a:p>
            <a:fld id="{B61BEF0D-F0BB-DE4B-95CE-6DB70DBA9567}" type="datetimeFigureOut">
              <a:rPr lang="en-US" smtClean="0"/>
              <a:pPr/>
              <a:t>6/6/2022</a:t>
            </a:fld>
            <a:endParaRPr lang="en-US" dirty="0"/>
          </a:p>
        </p:txBody>
      </p:sp>
      <p:sp>
        <p:nvSpPr>
          <p:cNvPr id="5" name="Footer Placeholder 4">
            <a:extLst>
              <a:ext uri="{FF2B5EF4-FFF2-40B4-BE49-F238E27FC236}">
                <a16:creationId xmlns:a16="http://schemas.microsoft.com/office/drawing/2014/main" id="{0DAC6556-E335-4586-B50C-C6B1D4DA09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6C7A72-2B94-4836-81D4-B163D9C5289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Wave 7">
            <a:extLst>
              <a:ext uri="{FF2B5EF4-FFF2-40B4-BE49-F238E27FC236}">
                <a16:creationId xmlns:a16="http://schemas.microsoft.com/office/drawing/2014/main" id="{05EDDE59-2DFA-4CB2-8212-53AF25EA97CA}"/>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pic>
        <p:nvPicPr>
          <p:cNvPr id="11" name="Picture 10">
            <a:extLst>
              <a:ext uri="{FF2B5EF4-FFF2-40B4-BE49-F238E27FC236}">
                <a16:creationId xmlns:a16="http://schemas.microsoft.com/office/drawing/2014/main" id="{2559C905-3ACA-4C13-BF7E-6B618E970E6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161911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D2EF-E43F-4259-B9AC-635D487F0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9F763-A405-4EF7-A49F-AA2E231E98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C9DA43-42E1-45A2-B9A8-9563C98B58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7DE73A-8C2C-4328-B123-ACD0E065F4B5}"/>
              </a:ext>
            </a:extLst>
          </p:cNvPr>
          <p:cNvSpPr>
            <a:spLocks noGrp="1"/>
          </p:cNvSpPr>
          <p:nvPr>
            <p:ph type="dt" sz="half" idx="10"/>
          </p:nvPr>
        </p:nvSpPr>
        <p:spPr/>
        <p:txBody>
          <a:bodyPr/>
          <a:lstStyle/>
          <a:p>
            <a:fld id="{B61BEF0D-F0BB-DE4B-95CE-6DB70DBA9567}" type="datetimeFigureOut">
              <a:rPr lang="en-US" smtClean="0"/>
              <a:pPr/>
              <a:t>6/6/2022</a:t>
            </a:fld>
            <a:endParaRPr lang="en-US" dirty="0"/>
          </a:p>
        </p:txBody>
      </p:sp>
      <p:sp>
        <p:nvSpPr>
          <p:cNvPr id="6" name="Footer Placeholder 5">
            <a:extLst>
              <a:ext uri="{FF2B5EF4-FFF2-40B4-BE49-F238E27FC236}">
                <a16:creationId xmlns:a16="http://schemas.microsoft.com/office/drawing/2014/main" id="{1D0DFB9C-9B2F-47C0-84B2-7B85E9B4D7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A6722F-300F-401D-AD6B-0C944EFF423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Wave 9">
            <a:extLst>
              <a:ext uri="{FF2B5EF4-FFF2-40B4-BE49-F238E27FC236}">
                <a16:creationId xmlns:a16="http://schemas.microsoft.com/office/drawing/2014/main" id="{8E9D1CCE-C048-466F-87F3-E77E9BAF2910}"/>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pic>
        <p:nvPicPr>
          <p:cNvPr id="12" name="Picture 11">
            <a:extLst>
              <a:ext uri="{FF2B5EF4-FFF2-40B4-BE49-F238E27FC236}">
                <a16:creationId xmlns:a16="http://schemas.microsoft.com/office/drawing/2014/main" id="{4F694C67-AB6C-4AE7-BA51-386539EC9B16}"/>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3163366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1148-38C4-4618-B7CD-F98A845379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A30B41-C640-457A-84FE-A04A186F59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2FCA36-B5E5-430F-991B-5842999D52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A79D4C-39F9-4194-A20B-55459EA598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80464-CB80-4BC8-935A-08F6B2F4CB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A7D707-0351-4A64-932C-B37F202B9549}"/>
              </a:ext>
            </a:extLst>
          </p:cNvPr>
          <p:cNvSpPr>
            <a:spLocks noGrp="1"/>
          </p:cNvSpPr>
          <p:nvPr>
            <p:ph type="dt" sz="half" idx="10"/>
          </p:nvPr>
        </p:nvSpPr>
        <p:spPr/>
        <p:txBody>
          <a:bodyPr/>
          <a:lstStyle/>
          <a:p>
            <a:fld id="{B61BEF0D-F0BB-DE4B-95CE-6DB70DBA9567}" type="datetimeFigureOut">
              <a:rPr lang="en-US" smtClean="0"/>
              <a:pPr/>
              <a:t>6/6/2022</a:t>
            </a:fld>
            <a:endParaRPr lang="en-US" dirty="0"/>
          </a:p>
        </p:txBody>
      </p:sp>
      <p:sp>
        <p:nvSpPr>
          <p:cNvPr id="8" name="Footer Placeholder 7">
            <a:extLst>
              <a:ext uri="{FF2B5EF4-FFF2-40B4-BE49-F238E27FC236}">
                <a16:creationId xmlns:a16="http://schemas.microsoft.com/office/drawing/2014/main" id="{82AB6B5D-5CD1-47FE-8845-5B277FC31D4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D91E486-6ACE-4EB9-9000-F447E215ABA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3086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3150-DE72-4A10-8011-D51EED84A26E}"/>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E83B7DB-C66F-407A-B6DB-1FE671D3C8E2}"/>
              </a:ext>
            </a:extLst>
          </p:cNvPr>
          <p:cNvSpPr>
            <a:spLocks noGrp="1"/>
          </p:cNvSpPr>
          <p:nvPr>
            <p:ph idx="1"/>
          </p:nvPr>
        </p:nvSpPr>
        <p:spPr>
          <a:xfrm>
            <a:off x="838199" y="1823800"/>
            <a:ext cx="10515600" cy="4351338"/>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9891C-7291-4F93-8B0C-6904F960FA0B}"/>
              </a:ext>
            </a:extLst>
          </p:cNvPr>
          <p:cNvSpPr>
            <a:spLocks noGrp="1"/>
          </p:cNvSpPr>
          <p:nvPr>
            <p:ph type="dt" sz="half" idx="10"/>
          </p:nvPr>
        </p:nvSpPr>
        <p:spPr/>
        <p:txBody>
          <a:bodyPr/>
          <a:lstStyle/>
          <a:p>
            <a:fld id="{B61BEF0D-F0BB-DE4B-95CE-6DB70DBA9567}" type="datetimeFigureOut">
              <a:rPr lang="en-US" smtClean="0"/>
              <a:pPr/>
              <a:t>6/6/2022</a:t>
            </a:fld>
            <a:endParaRPr lang="en-US"/>
          </a:p>
        </p:txBody>
      </p:sp>
      <p:sp>
        <p:nvSpPr>
          <p:cNvPr id="5" name="Footer Placeholder 4">
            <a:extLst>
              <a:ext uri="{FF2B5EF4-FFF2-40B4-BE49-F238E27FC236}">
                <a16:creationId xmlns:a16="http://schemas.microsoft.com/office/drawing/2014/main" id="{9C5EE3D9-F118-4C07-88EA-C6BD49431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54208-4641-4440-A410-6E9D93209364}"/>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8" name="Wave 7">
            <a:extLst>
              <a:ext uri="{FF2B5EF4-FFF2-40B4-BE49-F238E27FC236}">
                <a16:creationId xmlns:a16="http://schemas.microsoft.com/office/drawing/2014/main" id="{3864FAC7-C4BF-4F64-8FDA-7746D2FA564D}"/>
              </a:ext>
            </a:extLst>
          </p:cNvPr>
          <p:cNvSpPr/>
          <p:nvPr userDrawn="1"/>
        </p:nvSpPr>
        <p:spPr>
          <a:xfrm>
            <a:off x="-136358" y="5329262"/>
            <a:ext cx="12464715" cy="4765234"/>
          </a:xfrm>
          <a:prstGeom prst="wave">
            <a:avLst/>
          </a:prstGeom>
          <a:solidFill>
            <a:schemeClr val="tx2">
              <a:lumMod val="40000"/>
              <a:lumOff val="60000"/>
            </a:schemeClr>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AFBC7187-C628-4BD0-A1F4-C1F13EF5DDE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
        <p:nvSpPr>
          <p:cNvPr id="18" name="Picture Placeholder 17">
            <a:extLst>
              <a:ext uri="{FF2B5EF4-FFF2-40B4-BE49-F238E27FC236}">
                <a16:creationId xmlns:a16="http://schemas.microsoft.com/office/drawing/2014/main" id="{BC29BF71-28E3-4E4A-A418-F7C6356E630D}"/>
              </a:ext>
            </a:extLst>
          </p:cNvPr>
          <p:cNvSpPr>
            <a:spLocks noGrp="1"/>
          </p:cNvSpPr>
          <p:nvPr>
            <p:ph type="pic" sz="quarter" idx="13" hasCustomPrompt="1"/>
          </p:nvPr>
        </p:nvSpPr>
        <p:spPr>
          <a:xfrm>
            <a:off x="8242299" y="4564063"/>
            <a:ext cx="2766595" cy="1127624"/>
          </a:xfrm>
        </p:spPr>
        <p:txBody>
          <a:bodyPr/>
          <a:lstStyle>
            <a:lvl1pPr marL="0" indent="0">
              <a:buNone/>
              <a:defRPr/>
            </a:lvl1pPr>
          </a:lstStyle>
          <a:p>
            <a:r>
              <a:rPr lang="en-US"/>
              <a:t>Insert Logo</a:t>
            </a:r>
          </a:p>
          <a:p>
            <a:endParaRPr lang="en-US"/>
          </a:p>
        </p:txBody>
      </p:sp>
    </p:spTree>
    <p:extLst>
      <p:ext uri="{BB962C8B-B14F-4D97-AF65-F5344CB8AC3E}">
        <p14:creationId xmlns:p14="http://schemas.microsoft.com/office/powerpoint/2010/main" val="160172937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A9B8-78AD-4E6E-AFA8-39D3248595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0D83FD-6C61-434B-960F-97AAF1C2B470}"/>
              </a:ext>
            </a:extLst>
          </p:cNvPr>
          <p:cNvSpPr>
            <a:spLocks noGrp="1"/>
          </p:cNvSpPr>
          <p:nvPr>
            <p:ph type="dt" sz="half" idx="10"/>
          </p:nvPr>
        </p:nvSpPr>
        <p:spPr/>
        <p:txBody>
          <a:bodyPr/>
          <a:lstStyle/>
          <a:p>
            <a:fld id="{B61BEF0D-F0BB-DE4B-95CE-6DB70DBA9567}" type="datetimeFigureOut">
              <a:rPr lang="en-US" smtClean="0"/>
              <a:pPr/>
              <a:t>6/6/2022</a:t>
            </a:fld>
            <a:endParaRPr lang="en-US" dirty="0"/>
          </a:p>
        </p:txBody>
      </p:sp>
      <p:sp>
        <p:nvSpPr>
          <p:cNvPr id="4" name="Footer Placeholder 3">
            <a:extLst>
              <a:ext uri="{FF2B5EF4-FFF2-40B4-BE49-F238E27FC236}">
                <a16:creationId xmlns:a16="http://schemas.microsoft.com/office/drawing/2014/main" id="{F8BC5C04-5096-4334-84F0-1A2CE3F1D09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598C64-AA9C-46A9-B5DA-78533311DD6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Wave 7">
            <a:extLst>
              <a:ext uri="{FF2B5EF4-FFF2-40B4-BE49-F238E27FC236}">
                <a16:creationId xmlns:a16="http://schemas.microsoft.com/office/drawing/2014/main" id="{08668E2E-164F-4089-8582-ABBD242EBB35}"/>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sp>
        <p:nvSpPr>
          <p:cNvPr id="10" name="Content Placeholder 2">
            <a:extLst>
              <a:ext uri="{FF2B5EF4-FFF2-40B4-BE49-F238E27FC236}">
                <a16:creationId xmlns:a16="http://schemas.microsoft.com/office/drawing/2014/main" id="{3BE93B82-40A6-404F-966C-6DAE8CFC2D95}"/>
              </a:ext>
            </a:extLst>
          </p:cNvPr>
          <p:cNvSpPr>
            <a:spLocks noGrp="1"/>
          </p:cNvSpPr>
          <p:nvPr>
            <p:ph idx="1"/>
          </p:nvPr>
        </p:nvSpPr>
        <p:spPr>
          <a:xfrm>
            <a:off x="838200" y="1776412"/>
            <a:ext cx="10515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9CC60AFF-AFD8-4959-9874-BCD31C51510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3770076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A9B8-78AD-4E6E-AFA8-39D3248595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0D83FD-6C61-434B-960F-97AAF1C2B470}"/>
              </a:ext>
            </a:extLst>
          </p:cNvPr>
          <p:cNvSpPr>
            <a:spLocks noGrp="1"/>
          </p:cNvSpPr>
          <p:nvPr>
            <p:ph type="dt" sz="half" idx="10"/>
          </p:nvPr>
        </p:nvSpPr>
        <p:spPr/>
        <p:txBody>
          <a:bodyPr/>
          <a:lstStyle/>
          <a:p>
            <a:fld id="{B61BEF0D-F0BB-DE4B-95CE-6DB70DBA9567}" type="datetimeFigureOut">
              <a:rPr lang="en-US" smtClean="0"/>
              <a:pPr/>
              <a:t>6/6/2022</a:t>
            </a:fld>
            <a:endParaRPr lang="en-US" dirty="0"/>
          </a:p>
        </p:txBody>
      </p:sp>
      <p:sp>
        <p:nvSpPr>
          <p:cNvPr id="4" name="Footer Placeholder 3">
            <a:extLst>
              <a:ext uri="{FF2B5EF4-FFF2-40B4-BE49-F238E27FC236}">
                <a16:creationId xmlns:a16="http://schemas.microsoft.com/office/drawing/2014/main" id="{F8BC5C04-5096-4334-84F0-1A2CE3F1D09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598C64-AA9C-46A9-B5DA-78533311DD6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Wave 7">
            <a:extLst>
              <a:ext uri="{FF2B5EF4-FFF2-40B4-BE49-F238E27FC236}">
                <a16:creationId xmlns:a16="http://schemas.microsoft.com/office/drawing/2014/main" id="{08668E2E-164F-4089-8582-ABBD242EBB35}"/>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pic>
        <p:nvPicPr>
          <p:cNvPr id="10" name="Picture 9">
            <a:extLst>
              <a:ext uri="{FF2B5EF4-FFF2-40B4-BE49-F238E27FC236}">
                <a16:creationId xmlns:a16="http://schemas.microsoft.com/office/drawing/2014/main" id="{9E4F4151-7113-456C-BA42-A621D8DC3A5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2375477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1F307-9051-4F03-8B50-344D72A57A39}"/>
              </a:ext>
            </a:extLst>
          </p:cNvPr>
          <p:cNvSpPr>
            <a:spLocks noGrp="1"/>
          </p:cNvSpPr>
          <p:nvPr>
            <p:ph type="dt" sz="half" idx="10"/>
          </p:nvPr>
        </p:nvSpPr>
        <p:spPr/>
        <p:txBody>
          <a:bodyPr/>
          <a:lstStyle/>
          <a:p>
            <a:fld id="{B61BEF0D-F0BB-DE4B-95CE-6DB70DBA9567}" type="datetimeFigureOut">
              <a:rPr lang="en-US" smtClean="0"/>
              <a:pPr/>
              <a:t>6/6/2022</a:t>
            </a:fld>
            <a:endParaRPr lang="en-US" dirty="0"/>
          </a:p>
        </p:txBody>
      </p:sp>
      <p:sp>
        <p:nvSpPr>
          <p:cNvPr id="3" name="Footer Placeholder 2">
            <a:extLst>
              <a:ext uri="{FF2B5EF4-FFF2-40B4-BE49-F238E27FC236}">
                <a16:creationId xmlns:a16="http://schemas.microsoft.com/office/drawing/2014/main" id="{AFE9EA65-E996-4A42-A89D-47870C0968A2}"/>
              </a:ext>
            </a:extLst>
          </p:cNvPr>
          <p:cNvSpPr>
            <a:spLocks noGrp="1"/>
          </p:cNvSpPr>
          <p:nvPr>
            <p:ph type="ftr" sz="quarter" idx="11"/>
          </p:nvPr>
        </p:nvSpPr>
        <p:spPr/>
        <p:txBody>
          <a:bodyPr/>
          <a:lstStyle/>
          <a:p>
            <a:endParaRPr lang="en-US" dirty="0"/>
          </a:p>
        </p:txBody>
      </p:sp>
      <p:sp>
        <p:nvSpPr>
          <p:cNvPr id="7" name="Wave 6">
            <a:extLst>
              <a:ext uri="{FF2B5EF4-FFF2-40B4-BE49-F238E27FC236}">
                <a16:creationId xmlns:a16="http://schemas.microsoft.com/office/drawing/2014/main" id="{60DD54C9-7421-4EB2-9739-C327A06036CC}"/>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866F849F-23FA-45F1-AB3B-DAA04C216A5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2998145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1A0A-1A55-4C91-B97F-B27C23091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23003F-13DC-447D-8464-17BD5AC25A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19DF9-2D45-4D06-8124-A5F9CBFF8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18A3D4-7A57-4358-9691-BDADF885E1E8}"/>
              </a:ext>
            </a:extLst>
          </p:cNvPr>
          <p:cNvSpPr>
            <a:spLocks noGrp="1"/>
          </p:cNvSpPr>
          <p:nvPr>
            <p:ph type="dt" sz="half" idx="10"/>
          </p:nvPr>
        </p:nvSpPr>
        <p:spPr/>
        <p:txBody>
          <a:bodyPr/>
          <a:lstStyle/>
          <a:p>
            <a:fld id="{B61BEF0D-F0BB-DE4B-95CE-6DB70DBA9567}" type="datetimeFigureOut">
              <a:rPr lang="en-US" smtClean="0"/>
              <a:pPr/>
              <a:t>6/6/2022</a:t>
            </a:fld>
            <a:endParaRPr lang="en-US" dirty="0"/>
          </a:p>
        </p:txBody>
      </p:sp>
      <p:sp>
        <p:nvSpPr>
          <p:cNvPr id="6" name="Footer Placeholder 5">
            <a:extLst>
              <a:ext uri="{FF2B5EF4-FFF2-40B4-BE49-F238E27FC236}">
                <a16:creationId xmlns:a16="http://schemas.microsoft.com/office/drawing/2014/main" id="{794D788A-10C4-4F21-909A-B14DF541CA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910014-52ED-4FC8-AFE7-0B6DD805F7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5638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7FE22-8B5F-4BDD-A9EC-11973D148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32A3FF-11C5-4249-873D-1780F2B219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07C8994-CA59-45E7-BF8E-ED353CC9E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9BE644-752E-4B04-95F4-1A7ECC622103}"/>
              </a:ext>
            </a:extLst>
          </p:cNvPr>
          <p:cNvSpPr>
            <a:spLocks noGrp="1"/>
          </p:cNvSpPr>
          <p:nvPr>
            <p:ph type="dt" sz="half" idx="10"/>
          </p:nvPr>
        </p:nvSpPr>
        <p:spPr/>
        <p:txBody>
          <a:bodyPr/>
          <a:lstStyle/>
          <a:p>
            <a:fld id="{B61BEF0D-F0BB-DE4B-95CE-6DB70DBA9567}" type="datetimeFigureOut">
              <a:rPr lang="en-US" smtClean="0"/>
              <a:pPr/>
              <a:t>6/6/2022</a:t>
            </a:fld>
            <a:endParaRPr lang="en-US" dirty="0"/>
          </a:p>
        </p:txBody>
      </p:sp>
      <p:sp>
        <p:nvSpPr>
          <p:cNvPr id="6" name="Footer Placeholder 5">
            <a:extLst>
              <a:ext uri="{FF2B5EF4-FFF2-40B4-BE49-F238E27FC236}">
                <a16:creationId xmlns:a16="http://schemas.microsoft.com/office/drawing/2014/main" id="{21C98D23-6280-4742-81DE-A5F31FAA6E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6D2B23-F324-4A7D-9D2C-F322AD4FBC4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4810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F1304-9254-4575-9D6F-C90AF92DB3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997937-DDB2-4F98-8DB4-60AE867ADF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9B701-3DF1-4933-9C4B-BDB57831FA0E}"/>
              </a:ext>
            </a:extLst>
          </p:cNvPr>
          <p:cNvSpPr>
            <a:spLocks noGrp="1"/>
          </p:cNvSpPr>
          <p:nvPr>
            <p:ph type="dt" sz="half" idx="10"/>
          </p:nvPr>
        </p:nvSpPr>
        <p:spPr/>
        <p:txBody>
          <a:bodyPr/>
          <a:lstStyle/>
          <a:p>
            <a:fld id="{B61BEF0D-F0BB-DE4B-95CE-6DB70DBA9567}" type="datetimeFigureOut">
              <a:rPr lang="en-US" smtClean="0"/>
              <a:pPr/>
              <a:t>6/6/2022</a:t>
            </a:fld>
            <a:endParaRPr lang="en-US" dirty="0"/>
          </a:p>
        </p:txBody>
      </p:sp>
      <p:sp>
        <p:nvSpPr>
          <p:cNvPr id="5" name="Footer Placeholder 4">
            <a:extLst>
              <a:ext uri="{FF2B5EF4-FFF2-40B4-BE49-F238E27FC236}">
                <a16:creationId xmlns:a16="http://schemas.microsoft.com/office/drawing/2014/main" id="{6270B08F-6237-4E48-BD85-E418989560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F96CDD-6CD3-444A-9337-2BAD3D78A4A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1271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0DFC62-11FB-42FD-B171-5AF3CD0FB3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3E0868-9934-436C-8316-9E77E2392C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D4394-0960-4B7F-A81F-1F507C36A231}"/>
              </a:ext>
            </a:extLst>
          </p:cNvPr>
          <p:cNvSpPr>
            <a:spLocks noGrp="1"/>
          </p:cNvSpPr>
          <p:nvPr>
            <p:ph type="dt" sz="half" idx="10"/>
          </p:nvPr>
        </p:nvSpPr>
        <p:spPr/>
        <p:txBody>
          <a:bodyPr/>
          <a:lstStyle/>
          <a:p>
            <a:fld id="{B61BEF0D-F0BB-DE4B-95CE-6DB70DBA9567}" type="datetimeFigureOut">
              <a:rPr lang="en-US" smtClean="0"/>
              <a:pPr/>
              <a:t>6/6/2022</a:t>
            </a:fld>
            <a:endParaRPr lang="en-US" dirty="0"/>
          </a:p>
        </p:txBody>
      </p:sp>
      <p:sp>
        <p:nvSpPr>
          <p:cNvPr id="5" name="Footer Placeholder 4">
            <a:extLst>
              <a:ext uri="{FF2B5EF4-FFF2-40B4-BE49-F238E27FC236}">
                <a16:creationId xmlns:a16="http://schemas.microsoft.com/office/drawing/2014/main" id="{C50622FE-7110-4BC0-A52E-A5FAB0D132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174E5C-3334-4CCF-B28D-7BC097E1D51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8741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3150-DE72-4A10-8011-D51EED84A26E}"/>
              </a:ext>
            </a:extLst>
          </p:cNvPr>
          <p:cNvSpPr>
            <a:spLocks noGrp="1"/>
          </p:cNvSpPr>
          <p:nvPr>
            <p:ph type="title"/>
          </p:nvPr>
        </p:nvSpPr>
        <p:spPr>
          <a:solidFill>
            <a:schemeClr val="tx2">
              <a:lumMod val="75000"/>
            </a:schemeClr>
          </a:solidFill>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E83B7DB-C66F-407A-B6DB-1FE671D3C8E2}"/>
              </a:ext>
            </a:extLst>
          </p:cNvPr>
          <p:cNvSpPr>
            <a:spLocks noGrp="1"/>
          </p:cNvSpPr>
          <p:nvPr>
            <p:ph idx="1"/>
          </p:nvPr>
        </p:nvSpPr>
        <p:spPr>
          <a:xfrm>
            <a:off x="838199" y="1823800"/>
            <a:ext cx="10515600" cy="4351338"/>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9891C-7291-4F93-8B0C-6904F960FA0B}"/>
              </a:ext>
            </a:extLst>
          </p:cNvPr>
          <p:cNvSpPr>
            <a:spLocks noGrp="1"/>
          </p:cNvSpPr>
          <p:nvPr>
            <p:ph type="dt" sz="half" idx="10"/>
          </p:nvPr>
        </p:nvSpPr>
        <p:spPr/>
        <p:txBody>
          <a:bodyPr/>
          <a:lstStyle/>
          <a:p>
            <a:fld id="{B61BEF0D-F0BB-DE4B-95CE-6DB70DBA9567}" type="datetimeFigureOut">
              <a:rPr lang="en-US" smtClean="0"/>
              <a:pPr/>
              <a:t>6/6/2022</a:t>
            </a:fld>
            <a:endParaRPr lang="en-US"/>
          </a:p>
        </p:txBody>
      </p:sp>
      <p:sp>
        <p:nvSpPr>
          <p:cNvPr id="5" name="Footer Placeholder 4">
            <a:extLst>
              <a:ext uri="{FF2B5EF4-FFF2-40B4-BE49-F238E27FC236}">
                <a16:creationId xmlns:a16="http://schemas.microsoft.com/office/drawing/2014/main" id="{9C5EE3D9-F118-4C07-88EA-C6BD49431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54208-4641-4440-A410-6E9D93209364}"/>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8" name="Wave 7">
            <a:extLst>
              <a:ext uri="{FF2B5EF4-FFF2-40B4-BE49-F238E27FC236}">
                <a16:creationId xmlns:a16="http://schemas.microsoft.com/office/drawing/2014/main" id="{3864FAC7-C4BF-4F64-8FDA-7746D2FA564D}"/>
              </a:ext>
            </a:extLst>
          </p:cNvPr>
          <p:cNvSpPr/>
          <p:nvPr userDrawn="1"/>
        </p:nvSpPr>
        <p:spPr>
          <a:xfrm>
            <a:off x="-136358" y="5329262"/>
            <a:ext cx="12464715" cy="4765234"/>
          </a:xfrm>
          <a:prstGeom prst="wave">
            <a:avLst/>
          </a:prstGeom>
          <a:solidFill>
            <a:schemeClr val="tx2">
              <a:lumMod val="40000"/>
              <a:lumOff val="60000"/>
            </a:schemeClr>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AFBC7187-C628-4BD0-A1F4-C1F13EF5DDE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Tree>
    <p:extLst>
      <p:ext uri="{BB962C8B-B14F-4D97-AF65-F5344CB8AC3E}">
        <p14:creationId xmlns:p14="http://schemas.microsoft.com/office/powerpoint/2010/main" val="25475834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BC5B-8CA9-48DA-B23D-D5D3AA5EB2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B1239F-AB50-457D-994D-9F3977239E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28DF9-44C7-48B4-9A59-B081F1884D27}"/>
              </a:ext>
            </a:extLst>
          </p:cNvPr>
          <p:cNvSpPr>
            <a:spLocks noGrp="1"/>
          </p:cNvSpPr>
          <p:nvPr>
            <p:ph type="dt" sz="half" idx="10"/>
          </p:nvPr>
        </p:nvSpPr>
        <p:spPr/>
        <p:txBody>
          <a:bodyPr/>
          <a:lstStyle/>
          <a:p>
            <a:fld id="{B61BEF0D-F0BB-DE4B-95CE-6DB70DBA9567}" type="datetimeFigureOut">
              <a:rPr lang="en-US" smtClean="0"/>
              <a:pPr/>
              <a:t>6/6/2022</a:t>
            </a:fld>
            <a:endParaRPr lang="en-US"/>
          </a:p>
        </p:txBody>
      </p:sp>
      <p:sp>
        <p:nvSpPr>
          <p:cNvPr id="5" name="Footer Placeholder 4">
            <a:extLst>
              <a:ext uri="{FF2B5EF4-FFF2-40B4-BE49-F238E27FC236}">
                <a16:creationId xmlns:a16="http://schemas.microsoft.com/office/drawing/2014/main" id="{0DAC6556-E335-4586-B50C-C6B1D4DA0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6C7A72-2B94-4836-81D4-B163D9C52891}"/>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8" name="Wave 7">
            <a:extLst>
              <a:ext uri="{FF2B5EF4-FFF2-40B4-BE49-F238E27FC236}">
                <a16:creationId xmlns:a16="http://schemas.microsoft.com/office/drawing/2014/main" id="{05EDDE59-2DFA-4CB2-8212-53AF25EA97CA}"/>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FA2FCC08-2CB9-40F5-A016-B3F5F3959906}"/>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Tree>
    <p:extLst>
      <p:ext uri="{BB962C8B-B14F-4D97-AF65-F5344CB8AC3E}">
        <p14:creationId xmlns:p14="http://schemas.microsoft.com/office/powerpoint/2010/main" val="2399451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D2EF-E43F-4259-B9AC-635D487F0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9F763-A405-4EF7-A49F-AA2E231E98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C9DA43-42E1-45A2-B9A8-9563C98B58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7DE73A-8C2C-4328-B123-ACD0E065F4B5}"/>
              </a:ext>
            </a:extLst>
          </p:cNvPr>
          <p:cNvSpPr>
            <a:spLocks noGrp="1"/>
          </p:cNvSpPr>
          <p:nvPr>
            <p:ph type="dt" sz="half" idx="10"/>
          </p:nvPr>
        </p:nvSpPr>
        <p:spPr/>
        <p:txBody>
          <a:bodyPr/>
          <a:lstStyle/>
          <a:p>
            <a:fld id="{B61BEF0D-F0BB-DE4B-95CE-6DB70DBA9567}" type="datetimeFigureOut">
              <a:rPr lang="en-US" smtClean="0"/>
              <a:pPr/>
              <a:t>6/6/2022</a:t>
            </a:fld>
            <a:endParaRPr lang="en-US"/>
          </a:p>
        </p:txBody>
      </p:sp>
      <p:sp>
        <p:nvSpPr>
          <p:cNvPr id="6" name="Footer Placeholder 5">
            <a:extLst>
              <a:ext uri="{FF2B5EF4-FFF2-40B4-BE49-F238E27FC236}">
                <a16:creationId xmlns:a16="http://schemas.microsoft.com/office/drawing/2014/main" id="{1D0DFB9C-9B2F-47C0-84B2-7B85E9B4D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A6722F-300F-401D-AD6B-0C944EFF4232}"/>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10" name="Wave 9">
            <a:extLst>
              <a:ext uri="{FF2B5EF4-FFF2-40B4-BE49-F238E27FC236}">
                <a16:creationId xmlns:a16="http://schemas.microsoft.com/office/drawing/2014/main" id="{8E9D1CCE-C048-466F-87F3-E77E9BAF2910}"/>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11" name="Picture 10">
            <a:extLst>
              <a:ext uri="{FF2B5EF4-FFF2-40B4-BE49-F238E27FC236}">
                <a16:creationId xmlns:a16="http://schemas.microsoft.com/office/drawing/2014/main" id="{E36B159E-04BB-4886-B35B-593F4B1D1EDE}"/>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Tree>
    <p:extLst>
      <p:ext uri="{BB962C8B-B14F-4D97-AF65-F5344CB8AC3E}">
        <p14:creationId xmlns:p14="http://schemas.microsoft.com/office/powerpoint/2010/main" val="1349612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1148-38C4-4618-B7CD-F98A845379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A30B41-C640-457A-84FE-A04A186F59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2FCA36-B5E5-430F-991B-5842999D52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A79D4C-39F9-4194-A20B-55459EA598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80464-CB80-4BC8-935A-08F6B2F4CB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A7D707-0351-4A64-932C-B37F202B9549}"/>
              </a:ext>
            </a:extLst>
          </p:cNvPr>
          <p:cNvSpPr>
            <a:spLocks noGrp="1"/>
          </p:cNvSpPr>
          <p:nvPr>
            <p:ph type="dt" sz="half" idx="10"/>
          </p:nvPr>
        </p:nvSpPr>
        <p:spPr/>
        <p:txBody>
          <a:bodyPr/>
          <a:lstStyle/>
          <a:p>
            <a:fld id="{B61BEF0D-F0BB-DE4B-95CE-6DB70DBA9567}" type="datetimeFigureOut">
              <a:rPr lang="en-US" smtClean="0"/>
              <a:pPr/>
              <a:t>6/6/2022</a:t>
            </a:fld>
            <a:endParaRPr lang="en-US"/>
          </a:p>
        </p:txBody>
      </p:sp>
      <p:sp>
        <p:nvSpPr>
          <p:cNvPr id="8" name="Footer Placeholder 7">
            <a:extLst>
              <a:ext uri="{FF2B5EF4-FFF2-40B4-BE49-F238E27FC236}">
                <a16:creationId xmlns:a16="http://schemas.microsoft.com/office/drawing/2014/main" id="{82AB6B5D-5CD1-47FE-8845-5B277FC31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91E486-6ACE-4EB9-9000-F447E215ABAE}"/>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1318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A9B8-78AD-4E6E-AFA8-39D3248595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0D83FD-6C61-434B-960F-97AAF1C2B470}"/>
              </a:ext>
            </a:extLst>
          </p:cNvPr>
          <p:cNvSpPr>
            <a:spLocks noGrp="1"/>
          </p:cNvSpPr>
          <p:nvPr>
            <p:ph type="dt" sz="half" idx="10"/>
          </p:nvPr>
        </p:nvSpPr>
        <p:spPr/>
        <p:txBody>
          <a:bodyPr/>
          <a:lstStyle/>
          <a:p>
            <a:fld id="{B61BEF0D-F0BB-DE4B-95CE-6DB70DBA9567}" type="datetimeFigureOut">
              <a:rPr lang="en-US" smtClean="0"/>
              <a:pPr/>
              <a:t>6/6/2022</a:t>
            </a:fld>
            <a:endParaRPr lang="en-US"/>
          </a:p>
        </p:txBody>
      </p:sp>
      <p:sp>
        <p:nvSpPr>
          <p:cNvPr id="4" name="Footer Placeholder 3">
            <a:extLst>
              <a:ext uri="{FF2B5EF4-FFF2-40B4-BE49-F238E27FC236}">
                <a16:creationId xmlns:a16="http://schemas.microsoft.com/office/drawing/2014/main" id="{F8BC5C04-5096-4334-84F0-1A2CE3F1D0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598C64-AA9C-46A9-B5DA-78533311DD6F}"/>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8" name="Wave 7">
            <a:extLst>
              <a:ext uri="{FF2B5EF4-FFF2-40B4-BE49-F238E27FC236}">
                <a16:creationId xmlns:a16="http://schemas.microsoft.com/office/drawing/2014/main" id="{08668E2E-164F-4089-8582-ABBD242EBB35}"/>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F4BCA951-06B4-41CC-B314-6BEA3FF7C092}"/>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
        <p:nvSpPr>
          <p:cNvPr id="10" name="Content Placeholder 2">
            <a:extLst>
              <a:ext uri="{FF2B5EF4-FFF2-40B4-BE49-F238E27FC236}">
                <a16:creationId xmlns:a16="http://schemas.microsoft.com/office/drawing/2014/main" id="{3BE93B82-40A6-404F-966C-6DAE8CFC2D95}"/>
              </a:ext>
            </a:extLst>
          </p:cNvPr>
          <p:cNvSpPr>
            <a:spLocks noGrp="1"/>
          </p:cNvSpPr>
          <p:nvPr>
            <p:ph idx="1"/>
          </p:nvPr>
        </p:nvSpPr>
        <p:spPr>
          <a:xfrm>
            <a:off x="838199" y="1823800"/>
            <a:ext cx="10515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08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A9B8-78AD-4E6E-AFA8-39D3248595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0D83FD-6C61-434B-960F-97AAF1C2B470}"/>
              </a:ext>
            </a:extLst>
          </p:cNvPr>
          <p:cNvSpPr>
            <a:spLocks noGrp="1"/>
          </p:cNvSpPr>
          <p:nvPr>
            <p:ph type="dt" sz="half" idx="10"/>
          </p:nvPr>
        </p:nvSpPr>
        <p:spPr/>
        <p:txBody>
          <a:bodyPr/>
          <a:lstStyle/>
          <a:p>
            <a:fld id="{B61BEF0D-F0BB-DE4B-95CE-6DB70DBA9567}" type="datetimeFigureOut">
              <a:rPr lang="en-US" smtClean="0"/>
              <a:pPr/>
              <a:t>6/6/2022</a:t>
            </a:fld>
            <a:endParaRPr lang="en-US"/>
          </a:p>
        </p:txBody>
      </p:sp>
      <p:sp>
        <p:nvSpPr>
          <p:cNvPr id="4" name="Footer Placeholder 3">
            <a:extLst>
              <a:ext uri="{FF2B5EF4-FFF2-40B4-BE49-F238E27FC236}">
                <a16:creationId xmlns:a16="http://schemas.microsoft.com/office/drawing/2014/main" id="{F8BC5C04-5096-4334-84F0-1A2CE3F1D0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598C64-AA9C-46A9-B5DA-78533311DD6F}"/>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8" name="Wave 7">
            <a:extLst>
              <a:ext uri="{FF2B5EF4-FFF2-40B4-BE49-F238E27FC236}">
                <a16:creationId xmlns:a16="http://schemas.microsoft.com/office/drawing/2014/main" id="{08668E2E-164F-4089-8582-ABBD242EBB35}"/>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F4BCA951-06B4-41CC-B314-6BEA3FF7C092}"/>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Tree>
    <p:extLst>
      <p:ext uri="{BB962C8B-B14F-4D97-AF65-F5344CB8AC3E}">
        <p14:creationId xmlns:p14="http://schemas.microsoft.com/office/powerpoint/2010/main" val="2055118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1F307-9051-4F03-8B50-344D72A57A39}"/>
              </a:ext>
            </a:extLst>
          </p:cNvPr>
          <p:cNvSpPr>
            <a:spLocks noGrp="1"/>
          </p:cNvSpPr>
          <p:nvPr>
            <p:ph type="dt" sz="half" idx="10"/>
          </p:nvPr>
        </p:nvSpPr>
        <p:spPr/>
        <p:txBody>
          <a:bodyPr/>
          <a:lstStyle/>
          <a:p>
            <a:fld id="{B61BEF0D-F0BB-DE4B-95CE-6DB70DBA9567}" type="datetimeFigureOut">
              <a:rPr lang="en-US" smtClean="0"/>
              <a:pPr/>
              <a:t>6/6/2022</a:t>
            </a:fld>
            <a:endParaRPr lang="en-US"/>
          </a:p>
        </p:txBody>
      </p:sp>
      <p:sp>
        <p:nvSpPr>
          <p:cNvPr id="3" name="Footer Placeholder 2">
            <a:extLst>
              <a:ext uri="{FF2B5EF4-FFF2-40B4-BE49-F238E27FC236}">
                <a16:creationId xmlns:a16="http://schemas.microsoft.com/office/drawing/2014/main" id="{AFE9EA65-E996-4A42-A89D-47870C0968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55B34D-E7F8-4517-99F1-17965E8721F6}"/>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7" name="Wave 6">
            <a:extLst>
              <a:ext uri="{FF2B5EF4-FFF2-40B4-BE49-F238E27FC236}">
                <a16:creationId xmlns:a16="http://schemas.microsoft.com/office/drawing/2014/main" id="{60DD54C9-7421-4EB2-9739-C327A06036CC}"/>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8" name="Picture 7">
            <a:extLst>
              <a:ext uri="{FF2B5EF4-FFF2-40B4-BE49-F238E27FC236}">
                <a16:creationId xmlns:a16="http://schemas.microsoft.com/office/drawing/2014/main" id="{BA4C64E6-D5CD-4A4A-ACD9-AB8271301453}"/>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Tree>
    <p:extLst>
      <p:ext uri="{BB962C8B-B14F-4D97-AF65-F5344CB8AC3E}">
        <p14:creationId xmlns:p14="http://schemas.microsoft.com/office/powerpoint/2010/main" val="4056406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lumMod val="40000"/>
                <a:lumOff val="60000"/>
              </a:schemeClr>
            </a:gs>
            <a:gs pos="50000">
              <a:schemeClr val="bg2">
                <a:lumMod val="60000"/>
                <a:lumOff val="40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8583D-3704-4EF9-AC40-8ABC556BEC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F34BA7-E8BF-4FFF-8BF7-DAEEC0B0E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6FF32-82B8-43B3-8541-4D716178C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6/6/2022</a:t>
            </a:fld>
            <a:endParaRPr lang="en-US"/>
          </a:p>
        </p:txBody>
      </p:sp>
      <p:sp>
        <p:nvSpPr>
          <p:cNvPr id="5" name="Footer Placeholder 4">
            <a:extLst>
              <a:ext uri="{FF2B5EF4-FFF2-40B4-BE49-F238E27FC236}">
                <a16:creationId xmlns:a16="http://schemas.microsoft.com/office/drawing/2014/main" id="{CDFA1BE1-FB5B-4785-8AD9-E733CE9540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562ACE-2C0C-40CB-A421-3D2990738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4808132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73"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5400" b="1" kern="1200">
          <a:solidFill>
            <a:schemeClr val="bg2">
              <a:lumMod val="75000"/>
            </a:schemeClr>
          </a:solidFill>
          <a:latin typeface="Franklin Gothic Demi" panose="020B0703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lumMod val="40000"/>
                <a:lumOff val="60000"/>
              </a:schemeClr>
            </a:gs>
            <a:gs pos="50000">
              <a:schemeClr val="bg2">
                <a:lumMod val="60000"/>
                <a:lumOff val="40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8583D-3704-4EF9-AC40-8ABC556BEC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DF34BA7-E8BF-4FFF-8BF7-DAEEC0B0E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D6FF32-82B8-43B3-8541-4D716178C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6/6/2022</a:t>
            </a:fld>
            <a:endParaRPr lang="en-US" dirty="0"/>
          </a:p>
        </p:txBody>
      </p:sp>
      <p:sp>
        <p:nvSpPr>
          <p:cNvPr id="5" name="Footer Placeholder 4">
            <a:extLst>
              <a:ext uri="{FF2B5EF4-FFF2-40B4-BE49-F238E27FC236}">
                <a16:creationId xmlns:a16="http://schemas.microsoft.com/office/drawing/2014/main" id="{CDFA1BE1-FB5B-4785-8AD9-E733CE9540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562ACE-2C0C-40CB-A421-3D2990738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1440533"/>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5400" b="1" kern="1200">
          <a:solidFill>
            <a:schemeClr val="bg2">
              <a:lumMod val="75000"/>
            </a:schemeClr>
          </a:solidFill>
          <a:latin typeface="Franklin Gothic Demi" panose="020B0703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maternalhealthnetworksb.com/"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sankofabirthworkers.com/"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hyperlink" Target="https://lluch.org/mother-baby?rsource=lomalindababies.org" TargetMode="External"/><Relationship Id="rId5" Type="http://schemas.openxmlformats.org/officeDocument/2006/relationships/hyperlink" Target="https://rchf.org/maternalwellness/" TargetMode="External"/><Relationship Id="rId4" Type="http://schemas.openxmlformats.org/officeDocument/2006/relationships/hyperlink" Target="https://www.marchofdimes.or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4211D-871B-4EAA-911B-302243E4AFC9}"/>
              </a:ext>
            </a:extLst>
          </p:cNvPr>
          <p:cNvSpPr>
            <a:spLocks noGrp="1"/>
          </p:cNvSpPr>
          <p:nvPr>
            <p:ph type="ctrTitle"/>
          </p:nvPr>
        </p:nvSpPr>
        <p:spPr>
          <a:xfrm>
            <a:off x="7466029" y="756883"/>
            <a:ext cx="4725970" cy="2967391"/>
          </a:xfrm>
        </p:spPr>
        <p:txBody>
          <a:bodyPr>
            <a:noAutofit/>
          </a:bodyPr>
          <a:lstStyle/>
          <a:p>
            <a:r>
              <a:rPr lang="en-US" sz="5400" dirty="0"/>
              <a:t>Creating Your Birth Preference List</a:t>
            </a:r>
          </a:p>
        </p:txBody>
      </p:sp>
      <p:sp>
        <p:nvSpPr>
          <p:cNvPr id="3" name="Subtitle 2">
            <a:extLst>
              <a:ext uri="{FF2B5EF4-FFF2-40B4-BE49-F238E27FC236}">
                <a16:creationId xmlns:a16="http://schemas.microsoft.com/office/drawing/2014/main" id="{DC466C30-396D-431D-98F0-18BE8638A6F3}"/>
              </a:ext>
            </a:extLst>
          </p:cNvPr>
          <p:cNvSpPr>
            <a:spLocks noGrp="1"/>
          </p:cNvSpPr>
          <p:nvPr>
            <p:ph type="subTitle" idx="1"/>
          </p:nvPr>
        </p:nvSpPr>
        <p:spPr>
          <a:xfrm>
            <a:off x="7780701" y="3839054"/>
            <a:ext cx="4096627" cy="1210595"/>
          </a:xfrm>
        </p:spPr>
        <p:txBody>
          <a:bodyPr/>
          <a:lstStyle/>
          <a:p>
            <a:r>
              <a:rPr lang="en-US" dirty="0">
                <a:solidFill>
                  <a:schemeClr val="bg2">
                    <a:lumMod val="75000"/>
                  </a:schemeClr>
                </a:solidFill>
              </a:rPr>
              <a:t>Insert Date and Time</a:t>
            </a:r>
          </a:p>
        </p:txBody>
      </p:sp>
      <p:sp>
        <p:nvSpPr>
          <p:cNvPr id="4" name="Rectangle 3">
            <a:extLst>
              <a:ext uri="{FF2B5EF4-FFF2-40B4-BE49-F238E27FC236}">
                <a16:creationId xmlns:a16="http://schemas.microsoft.com/office/drawing/2014/main" id="{BD962BB1-25FA-46D7-B825-539C848DC7E4}"/>
              </a:ext>
            </a:extLst>
          </p:cNvPr>
          <p:cNvSpPr/>
          <p:nvPr/>
        </p:nvSpPr>
        <p:spPr>
          <a:xfrm>
            <a:off x="1166179" y="4920860"/>
            <a:ext cx="3636210" cy="141304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Insert Organization Logo</a:t>
            </a:r>
          </a:p>
        </p:txBody>
      </p:sp>
    </p:spTree>
    <p:extLst>
      <p:ext uri="{BB962C8B-B14F-4D97-AF65-F5344CB8AC3E}">
        <p14:creationId xmlns:p14="http://schemas.microsoft.com/office/powerpoint/2010/main" val="4081440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C693-F876-4380-9369-75764D9615EF}"/>
              </a:ext>
            </a:extLst>
          </p:cNvPr>
          <p:cNvSpPr>
            <a:spLocks noGrp="1"/>
          </p:cNvSpPr>
          <p:nvPr>
            <p:ph type="title"/>
          </p:nvPr>
        </p:nvSpPr>
        <p:spPr/>
        <p:txBody>
          <a:bodyPr/>
          <a:lstStyle/>
          <a:p>
            <a:r>
              <a:rPr lang="en-US" dirty="0"/>
              <a:t>Think - Pair - Share</a:t>
            </a:r>
          </a:p>
        </p:txBody>
      </p:sp>
      <p:sp>
        <p:nvSpPr>
          <p:cNvPr id="3" name="Content Placeholder 2">
            <a:extLst>
              <a:ext uri="{FF2B5EF4-FFF2-40B4-BE49-F238E27FC236}">
                <a16:creationId xmlns:a16="http://schemas.microsoft.com/office/drawing/2014/main" id="{7343278A-6230-4651-872D-F775E9A738F6}"/>
              </a:ext>
            </a:extLst>
          </p:cNvPr>
          <p:cNvSpPr>
            <a:spLocks noGrp="1"/>
          </p:cNvSpPr>
          <p:nvPr>
            <p:ph idx="1"/>
          </p:nvPr>
        </p:nvSpPr>
        <p:spPr>
          <a:xfrm>
            <a:off x="1254642" y="1690688"/>
            <a:ext cx="9948414" cy="6188716"/>
          </a:xfrm>
        </p:spPr>
        <p:txBody>
          <a:bodyPr>
            <a:normAutofit/>
          </a:bodyPr>
          <a:lstStyle/>
          <a:p>
            <a:pPr marL="0" indent="0" algn="ctr">
              <a:buNone/>
            </a:pPr>
            <a:endParaRPr lang="en-US" sz="2400" b="1" dirty="0"/>
          </a:p>
          <a:p>
            <a:pPr marL="0" indent="0" algn="ctr">
              <a:lnSpc>
                <a:spcPct val="100000"/>
              </a:lnSpc>
              <a:spcAft>
                <a:spcPts val="1200"/>
              </a:spcAft>
              <a:buNone/>
            </a:pPr>
            <a:r>
              <a:rPr lang="en-US" b="1" dirty="0"/>
              <a:t>What are you already doing to prepare for labor and birth?</a:t>
            </a:r>
          </a:p>
        </p:txBody>
      </p:sp>
    </p:spTree>
    <p:extLst>
      <p:ext uri="{BB962C8B-B14F-4D97-AF65-F5344CB8AC3E}">
        <p14:creationId xmlns:p14="http://schemas.microsoft.com/office/powerpoint/2010/main" val="2237157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C693-F876-4380-9369-75764D9615EF}"/>
              </a:ext>
            </a:extLst>
          </p:cNvPr>
          <p:cNvSpPr>
            <a:spLocks noGrp="1"/>
          </p:cNvSpPr>
          <p:nvPr>
            <p:ph type="title"/>
          </p:nvPr>
        </p:nvSpPr>
        <p:spPr/>
        <p:txBody>
          <a:bodyPr/>
          <a:lstStyle/>
          <a:p>
            <a:r>
              <a:rPr lang="en-US"/>
              <a:t>Group Discussion</a:t>
            </a:r>
          </a:p>
        </p:txBody>
      </p:sp>
      <p:sp>
        <p:nvSpPr>
          <p:cNvPr id="3" name="Content Placeholder 2">
            <a:extLst>
              <a:ext uri="{FF2B5EF4-FFF2-40B4-BE49-F238E27FC236}">
                <a16:creationId xmlns:a16="http://schemas.microsoft.com/office/drawing/2014/main" id="{7343278A-6230-4651-872D-F775E9A738F6}"/>
              </a:ext>
            </a:extLst>
          </p:cNvPr>
          <p:cNvSpPr>
            <a:spLocks noGrp="1"/>
          </p:cNvSpPr>
          <p:nvPr>
            <p:ph idx="1"/>
          </p:nvPr>
        </p:nvSpPr>
        <p:spPr>
          <a:xfrm>
            <a:off x="1900946" y="2218544"/>
            <a:ext cx="9258300" cy="3679634"/>
          </a:xfrm>
        </p:spPr>
        <p:txBody>
          <a:bodyPr/>
          <a:lstStyle/>
          <a:p>
            <a:pPr marL="0" indent="0" algn="ctr">
              <a:lnSpc>
                <a:spcPct val="100000"/>
              </a:lnSpc>
              <a:spcAft>
                <a:spcPts val="1200"/>
              </a:spcAft>
              <a:buNone/>
            </a:pPr>
            <a:r>
              <a:rPr lang="en-US" b="1" dirty="0"/>
              <a:t>Is there anything you heard today that you may want to include in your birth preference list?</a:t>
            </a:r>
          </a:p>
        </p:txBody>
      </p:sp>
    </p:spTree>
    <p:extLst>
      <p:ext uri="{BB962C8B-B14F-4D97-AF65-F5344CB8AC3E}">
        <p14:creationId xmlns:p14="http://schemas.microsoft.com/office/powerpoint/2010/main" val="1964090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C693-F876-4380-9369-75764D9615EF}"/>
              </a:ext>
            </a:extLst>
          </p:cNvPr>
          <p:cNvSpPr>
            <a:spLocks noGrp="1"/>
          </p:cNvSpPr>
          <p:nvPr>
            <p:ph type="title"/>
          </p:nvPr>
        </p:nvSpPr>
        <p:spPr/>
        <p:txBody>
          <a:bodyPr/>
          <a:lstStyle/>
          <a:p>
            <a:r>
              <a:rPr lang="en-US"/>
              <a:t>Personal Reflection</a:t>
            </a:r>
          </a:p>
        </p:txBody>
      </p:sp>
      <p:sp>
        <p:nvSpPr>
          <p:cNvPr id="3" name="Content Placeholder 2">
            <a:extLst>
              <a:ext uri="{FF2B5EF4-FFF2-40B4-BE49-F238E27FC236}">
                <a16:creationId xmlns:a16="http://schemas.microsoft.com/office/drawing/2014/main" id="{7343278A-6230-4651-872D-F775E9A738F6}"/>
              </a:ext>
            </a:extLst>
          </p:cNvPr>
          <p:cNvSpPr>
            <a:spLocks noGrp="1"/>
          </p:cNvSpPr>
          <p:nvPr>
            <p:ph idx="1"/>
          </p:nvPr>
        </p:nvSpPr>
        <p:spPr>
          <a:xfrm>
            <a:off x="838200" y="1734494"/>
            <a:ext cx="10515600" cy="2603590"/>
          </a:xfrm>
        </p:spPr>
        <p:txBody>
          <a:bodyPr>
            <a:normAutofit/>
          </a:bodyPr>
          <a:lstStyle/>
          <a:p>
            <a:pPr marL="0" indent="0" algn="ctr">
              <a:buNone/>
            </a:pPr>
            <a:endParaRPr lang="en-US" b="1" dirty="0"/>
          </a:p>
          <a:p>
            <a:pPr marL="0" indent="0" algn="ctr">
              <a:lnSpc>
                <a:spcPct val="100000"/>
              </a:lnSpc>
              <a:spcAft>
                <a:spcPts val="1200"/>
              </a:spcAft>
              <a:buNone/>
            </a:pPr>
            <a:r>
              <a:rPr lang="en-US" b="1" dirty="0"/>
              <a:t>Based on today’s presentation, is there anything you want to discuss with your provider about your birth preferences?</a:t>
            </a:r>
          </a:p>
        </p:txBody>
      </p:sp>
    </p:spTree>
    <p:extLst>
      <p:ext uri="{BB962C8B-B14F-4D97-AF65-F5344CB8AC3E}">
        <p14:creationId xmlns:p14="http://schemas.microsoft.com/office/powerpoint/2010/main" val="2307003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5E565-8F80-441C-8DF9-E7C268597332}"/>
              </a:ext>
            </a:extLst>
          </p:cNvPr>
          <p:cNvSpPr>
            <a:spLocks noGrp="1"/>
          </p:cNvSpPr>
          <p:nvPr>
            <p:ph type="title"/>
          </p:nvPr>
        </p:nvSpPr>
        <p:spPr/>
        <p:txBody>
          <a:bodyPr>
            <a:normAutofit/>
          </a:bodyPr>
          <a:lstStyle/>
          <a:p>
            <a:r>
              <a:rPr lang="en-US" sz="5400" dirty="0"/>
              <a:t>Questions?</a:t>
            </a:r>
          </a:p>
        </p:txBody>
      </p:sp>
      <p:sp>
        <p:nvSpPr>
          <p:cNvPr id="5" name="Text Placeholder 4">
            <a:extLst>
              <a:ext uri="{FF2B5EF4-FFF2-40B4-BE49-F238E27FC236}">
                <a16:creationId xmlns:a16="http://schemas.microsoft.com/office/drawing/2014/main" id="{D1C66E0D-7762-431B-AF39-FB6FA7C40A77}"/>
              </a:ext>
            </a:extLst>
          </p:cNvPr>
          <p:cNvSpPr>
            <a:spLocks noGrp="1"/>
          </p:cNvSpPr>
          <p:nvPr>
            <p:ph type="body" idx="1"/>
          </p:nvPr>
        </p:nvSpPr>
        <p:spPr/>
        <p:txBody>
          <a:bodyPr/>
          <a:lstStyle/>
          <a:p>
            <a:endParaRPr lang="en-US"/>
          </a:p>
        </p:txBody>
      </p:sp>
      <p:sp>
        <p:nvSpPr>
          <p:cNvPr id="6" name="Title 3">
            <a:extLst>
              <a:ext uri="{FF2B5EF4-FFF2-40B4-BE49-F238E27FC236}">
                <a16:creationId xmlns:a16="http://schemas.microsoft.com/office/drawing/2014/main" id="{F0B49E81-9374-4A3A-9908-C266BE291E03}"/>
              </a:ext>
            </a:extLst>
          </p:cNvPr>
          <p:cNvSpPr txBox="1">
            <a:spLocks/>
          </p:cNvSpPr>
          <p:nvPr/>
        </p:nvSpPr>
        <p:spPr>
          <a:xfrm>
            <a:off x="170120" y="1486455"/>
            <a:ext cx="11828467" cy="217646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bg2">
                    <a:lumMod val="75000"/>
                  </a:schemeClr>
                </a:solidFill>
                <a:latin typeface="Franklin Gothic Demi" panose="020B0703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Creating Your Birth Preference List</a:t>
            </a:r>
          </a:p>
        </p:txBody>
      </p:sp>
    </p:spTree>
    <p:extLst>
      <p:ext uri="{BB962C8B-B14F-4D97-AF65-F5344CB8AC3E}">
        <p14:creationId xmlns:p14="http://schemas.microsoft.com/office/powerpoint/2010/main" val="2657730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EB2BC-7D22-415A-AFD8-6CD4E8F0E14C}"/>
              </a:ext>
            </a:extLst>
          </p:cNvPr>
          <p:cNvSpPr>
            <a:spLocks noGrp="1"/>
          </p:cNvSpPr>
          <p:nvPr>
            <p:ph type="ctrTitle"/>
          </p:nvPr>
        </p:nvSpPr>
        <p:spPr>
          <a:xfrm>
            <a:off x="7719125" y="1758466"/>
            <a:ext cx="4285562" cy="1395139"/>
          </a:xfrm>
        </p:spPr>
        <p:txBody>
          <a:bodyPr>
            <a:normAutofit fontScale="90000"/>
          </a:bodyPr>
          <a:lstStyle/>
          <a:p>
            <a:pPr algn="ctr"/>
            <a:r>
              <a:rPr lang="en-US" dirty="0"/>
              <a:t>Thank </a:t>
            </a:r>
            <a:br>
              <a:rPr lang="en-US" dirty="0"/>
            </a:br>
            <a:r>
              <a:rPr lang="en-US" dirty="0"/>
              <a:t>you!</a:t>
            </a:r>
          </a:p>
        </p:txBody>
      </p:sp>
      <p:sp>
        <p:nvSpPr>
          <p:cNvPr id="6" name="Subtitle 2">
            <a:extLst>
              <a:ext uri="{FF2B5EF4-FFF2-40B4-BE49-F238E27FC236}">
                <a16:creationId xmlns:a16="http://schemas.microsoft.com/office/drawing/2014/main" id="{45E74F11-EC5C-46C5-80ED-242AEE688D70}"/>
              </a:ext>
            </a:extLst>
          </p:cNvPr>
          <p:cNvSpPr txBox="1">
            <a:spLocks/>
          </p:cNvSpPr>
          <p:nvPr/>
        </p:nvSpPr>
        <p:spPr>
          <a:xfrm>
            <a:off x="424071" y="5099534"/>
            <a:ext cx="7394712"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2">
                    <a:lumMod val="75000"/>
                  </a:schemeClr>
                </a:solidFill>
              </a:rPr>
              <a:t>Published in 2022. For additional information about the MHN, please visit our website at: </a:t>
            </a:r>
          </a:p>
          <a:p>
            <a:pPr algn="l"/>
            <a:r>
              <a:rPr lang="en-US" sz="2800" b="1" dirty="0">
                <a:solidFill>
                  <a:schemeClr val="bg2">
                    <a:lumMod val="60000"/>
                    <a:lumOff val="40000"/>
                  </a:schemeClr>
                </a:solidFill>
                <a:hlinkClick r:id="rId3"/>
              </a:rPr>
              <a:t>https://www.maternalhealthnetworksb.com</a:t>
            </a:r>
            <a:r>
              <a:rPr lang="en-US" sz="2800" b="1" dirty="0">
                <a:solidFill>
                  <a:schemeClr val="bg2">
                    <a:lumMod val="60000"/>
                    <a:lumOff val="40000"/>
                  </a:schemeClr>
                </a:solidFill>
              </a:rPr>
              <a:t> </a:t>
            </a:r>
          </a:p>
          <a:p>
            <a:pPr algn="l"/>
            <a:endParaRPr lang="en-US" sz="2800" b="1" dirty="0">
              <a:solidFill>
                <a:schemeClr val="bg2">
                  <a:lumMod val="60000"/>
                  <a:lumOff val="40000"/>
                </a:schemeClr>
              </a:solidFill>
            </a:endParaRPr>
          </a:p>
        </p:txBody>
      </p:sp>
    </p:spTree>
    <p:extLst>
      <p:ext uri="{BB962C8B-B14F-4D97-AF65-F5344CB8AC3E}">
        <p14:creationId xmlns:p14="http://schemas.microsoft.com/office/powerpoint/2010/main" val="1339989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F9CF8-7A90-4C5F-901E-37DCD641F70D}"/>
              </a:ext>
            </a:extLst>
          </p:cNvPr>
          <p:cNvSpPr>
            <a:spLocks noGrp="1"/>
          </p:cNvSpPr>
          <p:nvPr>
            <p:ph type="title"/>
          </p:nvPr>
        </p:nvSpPr>
        <p:spPr/>
        <p:txBody>
          <a:bodyPr/>
          <a:lstStyle/>
          <a:p>
            <a:r>
              <a:rPr lang="en-US"/>
              <a:t>Welcome</a:t>
            </a:r>
          </a:p>
        </p:txBody>
      </p:sp>
      <p:sp>
        <p:nvSpPr>
          <p:cNvPr id="3" name="Content Placeholder 2">
            <a:extLst>
              <a:ext uri="{FF2B5EF4-FFF2-40B4-BE49-F238E27FC236}">
                <a16:creationId xmlns:a16="http://schemas.microsoft.com/office/drawing/2014/main" id="{3009413C-6FB2-4B05-B0F3-2D827D903DD3}"/>
              </a:ext>
            </a:extLst>
          </p:cNvPr>
          <p:cNvSpPr>
            <a:spLocks noGrp="1"/>
          </p:cNvSpPr>
          <p:nvPr>
            <p:ph idx="1"/>
          </p:nvPr>
        </p:nvSpPr>
        <p:spPr/>
        <p:txBody>
          <a:bodyPr/>
          <a:lstStyle/>
          <a:p>
            <a:pPr marL="0" indent="0">
              <a:buNone/>
            </a:pPr>
            <a:r>
              <a:rPr lang="en-US"/>
              <a:t>Insert Presenter’s Name</a:t>
            </a:r>
          </a:p>
          <a:p>
            <a:pPr marL="0" indent="0">
              <a:buNone/>
            </a:pPr>
            <a:r>
              <a:rPr lang="en-US"/>
              <a:t>Insert Organization</a:t>
            </a:r>
          </a:p>
          <a:p>
            <a:pPr marL="0" indent="0">
              <a:buNone/>
            </a:pPr>
            <a:endParaRPr lang="en-US"/>
          </a:p>
        </p:txBody>
      </p:sp>
      <p:sp>
        <p:nvSpPr>
          <p:cNvPr id="4" name="Oval 3">
            <a:extLst>
              <a:ext uri="{FF2B5EF4-FFF2-40B4-BE49-F238E27FC236}">
                <a16:creationId xmlns:a16="http://schemas.microsoft.com/office/drawing/2014/main" id="{B33F94B5-833A-45B8-A3F4-6A216BF076E7}"/>
              </a:ext>
            </a:extLst>
          </p:cNvPr>
          <p:cNvSpPr/>
          <p:nvPr/>
        </p:nvSpPr>
        <p:spPr>
          <a:xfrm>
            <a:off x="7074567" y="962526"/>
            <a:ext cx="4920915" cy="4932947"/>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Insert Photo of Presenter</a:t>
            </a:r>
          </a:p>
        </p:txBody>
      </p:sp>
      <p:sp>
        <p:nvSpPr>
          <p:cNvPr id="5" name="Rectangle 4">
            <a:extLst>
              <a:ext uri="{FF2B5EF4-FFF2-40B4-BE49-F238E27FC236}">
                <a16:creationId xmlns:a16="http://schemas.microsoft.com/office/drawing/2014/main" id="{0031334A-5E73-46D4-9297-FA7CB1F1D559}"/>
              </a:ext>
            </a:extLst>
          </p:cNvPr>
          <p:cNvSpPr/>
          <p:nvPr/>
        </p:nvSpPr>
        <p:spPr>
          <a:xfrm>
            <a:off x="1239255" y="3373827"/>
            <a:ext cx="3408948" cy="1251284"/>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Insert Logo</a:t>
            </a:r>
          </a:p>
        </p:txBody>
      </p:sp>
    </p:spTree>
    <p:extLst>
      <p:ext uri="{BB962C8B-B14F-4D97-AF65-F5344CB8AC3E}">
        <p14:creationId xmlns:p14="http://schemas.microsoft.com/office/powerpoint/2010/main" val="3270854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ACF58-5836-4EFA-8556-0883A7500F45}"/>
              </a:ext>
            </a:extLst>
          </p:cNvPr>
          <p:cNvSpPr>
            <a:spLocks noGrp="1"/>
          </p:cNvSpPr>
          <p:nvPr>
            <p:ph type="title"/>
          </p:nvPr>
        </p:nvSpPr>
        <p:spPr>
          <a:xfrm>
            <a:off x="838200" y="298376"/>
            <a:ext cx="10515600" cy="1325563"/>
          </a:xfrm>
        </p:spPr>
        <p:txBody>
          <a:bodyPr>
            <a:normAutofit fontScale="90000"/>
          </a:bodyPr>
          <a:lstStyle/>
          <a:p>
            <a:r>
              <a:rPr lang="en-US" dirty="0"/>
              <a:t>By the end of our time together,     you will learn about…</a:t>
            </a:r>
          </a:p>
        </p:txBody>
      </p:sp>
      <p:sp>
        <p:nvSpPr>
          <p:cNvPr id="3" name="Content Placeholder 2">
            <a:extLst>
              <a:ext uri="{FF2B5EF4-FFF2-40B4-BE49-F238E27FC236}">
                <a16:creationId xmlns:a16="http://schemas.microsoft.com/office/drawing/2014/main" id="{1E1DBC82-D99E-49DD-BCF1-29FE31845A26}"/>
              </a:ext>
            </a:extLst>
          </p:cNvPr>
          <p:cNvSpPr>
            <a:spLocks noGrp="1"/>
          </p:cNvSpPr>
          <p:nvPr>
            <p:ph idx="1"/>
          </p:nvPr>
        </p:nvSpPr>
        <p:spPr>
          <a:xfrm>
            <a:off x="838200" y="1878973"/>
            <a:ext cx="11143578" cy="3100054"/>
          </a:xfrm>
        </p:spPr>
        <p:txBody>
          <a:bodyPr>
            <a:normAutofit/>
          </a:bodyPr>
          <a:lstStyle/>
          <a:p>
            <a:pPr>
              <a:lnSpc>
                <a:spcPct val="110000"/>
              </a:lnSpc>
              <a:spcAft>
                <a:spcPts val="1200"/>
              </a:spcAft>
            </a:pPr>
            <a:r>
              <a:rPr lang="en-US" dirty="0"/>
              <a:t>Planning with your provider</a:t>
            </a:r>
          </a:p>
          <a:p>
            <a:pPr>
              <a:lnSpc>
                <a:spcPct val="110000"/>
              </a:lnSpc>
              <a:spcAft>
                <a:spcPts val="1200"/>
              </a:spcAft>
            </a:pPr>
            <a:r>
              <a:rPr lang="en-US" dirty="0"/>
              <a:t>The birth environment</a:t>
            </a:r>
          </a:p>
          <a:p>
            <a:pPr>
              <a:lnSpc>
                <a:spcPct val="110000"/>
              </a:lnSpc>
              <a:spcAft>
                <a:spcPts val="1200"/>
              </a:spcAft>
            </a:pPr>
            <a:r>
              <a:rPr lang="en-US" dirty="0"/>
              <a:t>Flexibility and being prepared for changes </a:t>
            </a:r>
          </a:p>
        </p:txBody>
      </p:sp>
    </p:spTree>
    <p:extLst>
      <p:ext uri="{BB962C8B-B14F-4D97-AF65-F5344CB8AC3E}">
        <p14:creationId xmlns:p14="http://schemas.microsoft.com/office/powerpoint/2010/main" val="749262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5E565-8F80-441C-8DF9-E7C268597332}"/>
              </a:ext>
            </a:extLst>
          </p:cNvPr>
          <p:cNvSpPr>
            <a:spLocks noGrp="1"/>
          </p:cNvSpPr>
          <p:nvPr>
            <p:ph type="title"/>
          </p:nvPr>
        </p:nvSpPr>
        <p:spPr>
          <a:xfrm>
            <a:off x="593725" y="3257550"/>
            <a:ext cx="10515600" cy="1133475"/>
          </a:xfrm>
        </p:spPr>
        <p:txBody>
          <a:bodyPr>
            <a:normAutofit/>
          </a:bodyPr>
          <a:lstStyle/>
          <a:p>
            <a:r>
              <a:rPr lang="en-US" sz="5400" dirty="0"/>
              <a:t>3 Things You Need to Know</a:t>
            </a:r>
          </a:p>
        </p:txBody>
      </p:sp>
      <p:sp>
        <p:nvSpPr>
          <p:cNvPr id="6" name="Title 3">
            <a:extLst>
              <a:ext uri="{FF2B5EF4-FFF2-40B4-BE49-F238E27FC236}">
                <a16:creationId xmlns:a16="http://schemas.microsoft.com/office/drawing/2014/main" id="{95DFC9C6-2104-47E9-8D30-E6326F848AED}"/>
              </a:ext>
            </a:extLst>
          </p:cNvPr>
          <p:cNvSpPr txBox="1">
            <a:spLocks/>
          </p:cNvSpPr>
          <p:nvPr/>
        </p:nvSpPr>
        <p:spPr>
          <a:xfrm>
            <a:off x="129191" y="151280"/>
            <a:ext cx="11933618" cy="31062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bg2">
                    <a:lumMod val="75000"/>
                  </a:schemeClr>
                </a:solidFill>
                <a:latin typeface="Franklin Gothic Demi" panose="020B0703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Creating Your Birth Preference List</a:t>
            </a:r>
          </a:p>
        </p:txBody>
      </p:sp>
    </p:spTree>
    <p:extLst>
      <p:ext uri="{BB962C8B-B14F-4D97-AF65-F5344CB8AC3E}">
        <p14:creationId xmlns:p14="http://schemas.microsoft.com/office/powerpoint/2010/main" val="3823497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E66AC1-A7D1-4E00-B7F8-C9B53DCBB9A6}"/>
              </a:ext>
            </a:extLst>
          </p:cNvPr>
          <p:cNvSpPr>
            <a:spLocks noGrp="1"/>
          </p:cNvSpPr>
          <p:nvPr>
            <p:ph type="title"/>
          </p:nvPr>
        </p:nvSpPr>
        <p:spPr>
          <a:xfrm>
            <a:off x="838200" y="155575"/>
            <a:ext cx="10515600" cy="1325563"/>
          </a:xfrm>
        </p:spPr>
        <p:txBody>
          <a:bodyPr/>
          <a:lstStyle/>
          <a:p>
            <a:r>
              <a:rPr lang="en-US" dirty="0"/>
              <a:t>Planning with your provider </a:t>
            </a:r>
          </a:p>
        </p:txBody>
      </p:sp>
      <p:sp>
        <p:nvSpPr>
          <p:cNvPr id="15" name="Content Placeholder 14">
            <a:extLst>
              <a:ext uri="{FF2B5EF4-FFF2-40B4-BE49-F238E27FC236}">
                <a16:creationId xmlns:a16="http://schemas.microsoft.com/office/drawing/2014/main" id="{CCD19E7D-7A6B-48DF-9D28-9138D7A42D82}"/>
              </a:ext>
            </a:extLst>
          </p:cNvPr>
          <p:cNvSpPr>
            <a:spLocks noGrp="1"/>
          </p:cNvSpPr>
          <p:nvPr>
            <p:ph idx="1"/>
          </p:nvPr>
        </p:nvSpPr>
        <p:spPr>
          <a:xfrm>
            <a:off x="571500" y="1253331"/>
            <a:ext cx="11049000" cy="4351338"/>
          </a:xfrm>
        </p:spPr>
        <p:txBody>
          <a:bodyPr>
            <a:normAutofit/>
          </a:bodyPr>
          <a:lstStyle/>
          <a:p>
            <a:pPr>
              <a:buFont typeface="Wingdings" panose="05000000000000000000" pitchFamily="2" charset="2"/>
              <a:buChar char="ü"/>
            </a:pPr>
            <a:r>
              <a:rPr lang="en-US" sz="3600" dirty="0"/>
              <a:t> Discuss your birth preferences during prenatal visits </a:t>
            </a:r>
          </a:p>
          <a:p>
            <a:pPr>
              <a:buFont typeface="Wingdings" panose="05000000000000000000" pitchFamily="2" charset="2"/>
              <a:buChar char="ü"/>
            </a:pPr>
            <a:r>
              <a:rPr lang="en-US" sz="3600" dirty="0"/>
              <a:t> Explore options for pain management and labor     </a:t>
            </a:r>
          </a:p>
          <a:p>
            <a:pPr marL="0" indent="0">
              <a:spcBef>
                <a:spcPts val="0"/>
              </a:spcBef>
              <a:buNone/>
            </a:pPr>
            <a:r>
              <a:rPr lang="en-US" sz="3600" dirty="0"/>
              <a:t>     augmentation </a:t>
            </a:r>
          </a:p>
          <a:p>
            <a:pPr>
              <a:buFont typeface="Wingdings" panose="05000000000000000000" pitchFamily="2" charset="2"/>
              <a:buChar char="ü"/>
            </a:pPr>
            <a:r>
              <a:rPr lang="en-US" sz="3600" dirty="0"/>
              <a:t> Determine whether you will have a doula</a:t>
            </a:r>
          </a:p>
          <a:p>
            <a:pPr>
              <a:buFont typeface="Wingdings" panose="05000000000000000000" pitchFamily="2" charset="2"/>
              <a:buChar char="ü"/>
            </a:pPr>
            <a:r>
              <a:rPr lang="en-US" sz="3600" dirty="0"/>
              <a:t> Your preferences if you have a planned or unplanned cesarean birth</a:t>
            </a:r>
          </a:p>
          <a:p>
            <a:pPr>
              <a:buFont typeface="Wingdings" panose="05000000000000000000" pitchFamily="2" charset="2"/>
              <a:buChar char="ü"/>
            </a:pPr>
            <a:r>
              <a:rPr lang="en-US" sz="3600" dirty="0"/>
              <a:t> Outline your desires post-delivery</a:t>
            </a:r>
          </a:p>
        </p:txBody>
      </p:sp>
      <p:pic>
        <p:nvPicPr>
          <p:cNvPr id="6" name="Graphic 5" descr="Document outline">
            <a:extLst>
              <a:ext uri="{FF2B5EF4-FFF2-40B4-BE49-F238E27FC236}">
                <a16:creationId xmlns:a16="http://schemas.microsoft.com/office/drawing/2014/main" id="{03AE45D3-92D7-40E8-B75A-4A92E40EA7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49119" y="4424318"/>
            <a:ext cx="1504681" cy="1504681"/>
          </a:xfrm>
          <a:prstGeom prst="rect">
            <a:avLst/>
          </a:prstGeom>
        </p:spPr>
      </p:pic>
    </p:spTree>
    <p:extLst>
      <p:ext uri="{BB962C8B-B14F-4D97-AF65-F5344CB8AC3E}">
        <p14:creationId xmlns:p14="http://schemas.microsoft.com/office/powerpoint/2010/main" val="3690250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E66AC1-A7D1-4E00-B7F8-C9B53DCBB9A6}"/>
              </a:ext>
            </a:extLst>
          </p:cNvPr>
          <p:cNvSpPr>
            <a:spLocks noGrp="1"/>
          </p:cNvSpPr>
          <p:nvPr>
            <p:ph type="title"/>
          </p:nvPr>
        </p:nvSpPr>
        <p:spPr>
          <a:xfrm>
            <a:off x="838200" y="163386"/>
            <a:ext cx="10515600" cy="1325563"/>
          </a:xfrm>
        </p:spPr>
        <p:txBody>
          <a:bodyPr/>
          <a:lstStyle/>
          <a:p>
            <a:r>
              <a:rPr lang="en-US" dirty="0"/>
              <a:t>The birth environment</a:t>
            </a:r>
          </a:p>
        </p:txBody>
      </p:sp>
      <p:graphicFrame>
        <p:nvGraphicFramePr>
          <p:cNvPr id="15" name="Content Placeholder 14">
            <a:extLst>
              <a:ext uri="{FF2B5EF4-FFF2-40B4-BE49-F238E27FC236}">
                <a16:creationId xmlns:a16="http://schemas.microsoft.com/office/drawing/2014/main" id="{96460B3A-91D0-262B-A805-BBD75961AD3B}"/>
              </a:ext>
            </a:extLst>
          </p:cNvPr>
          <p:cNvGraphicFramePr>
            <a:graphicFrameLocks noGrp="1"/>
          </p:cNvGraphicFramePr>
          <p:nvPr>
            <p:ph idx="1"/>
            <p:extLst>
              <p:ext uri="{D42A27DB-BD31-4B8C-83A1-F6EECF244321}">
                <p14:modId xmlns:p14="http://schemas.microsoft.com/office/powerpoint/2010/main" val="2021838603"/>
              </p:ext>
            </p:extLst>
          </p:nvPr>
        </p:nvGraphicFramePr>
        <p:xfrm>
          <a:off x="2703491" y="1201816"/>
          <a:ext cx="7664002" cy="4039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Graphic 16" descr="Pregnant lady with solid fill">
            <a:extLst>
              <a:ext uri="{FF2B5EF4-FFF2-40B4-BE49-F238E27FC236}">
                <a16:creationId xmlns:a16="http://schemas.microsoft.com/office/drawing/2014/main" id="{DE6315E4-F8DB-B58A-0418-0C29D9AEBB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9484" y="1918952"/>
            <a:ext cx="2334007" cy="2334007"/>
          </a:xfrm>
          <a:prstGeom prst="rect">
            <a:avLst/>
          </a:prstGeom>
        </p:spPr>
      </p:pic>
    </p:spTree>
    <p:extLst>
      <p:ext uri="{BB962C8B-B14F-4D97-AF65-F5344CB8AC3E}">
        <p14:creationId xmlns:p14="http://schemas.microsoft.com/office/powerpoint/2010/main" val="1990137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E66AC1-A7D1-4E00-B7F8-C9B53DCBB9A6}"/>
              </a:ext>
            </a:extLst>
          </p:cNvPr>
          <p:cNvSpPr>
            <a:spLocks noGrp="1"/>
          </p:cNvSpPr>
          <p:nvPr>
            <p:ph type="title"/>
          </p:nvPr>
        </p:nvSpPr>
        <p:spPr/>
        <p:txBody>
          <a:bodyPr>
            <a:noAutofit/>
          </a:bodyPr>
          <a:lstStyle/>
          <a:p>
            <a:pPr>
              <a:lnSpc>
                <a:spcPct val="110000"/>
              </a:lnSpc>
              <a:spcAft>
                <a:spcPts val="1200"/>
              </a:spcAft>
            </a:pPr>
            <a:r>
              <a:rPr lang="en-US" dirty="0"/>
              <a:t>Flexibility</a:t>
            </a:r>
          </a:p>
        </p:txBody>
      </p:sp>
      <p:graphicFrame>
        <p:nvGraphicFramePr>
          <p:cNvPr id="5" name="Content Placeholder 4">
            <a:extLst>
              <a:ext uri="{FF2B5EF4-FFF2-40B4-BE49-F238E27FC236}">
                <a16:creationId xmlns:a16="http://schemas.microsoft.com/office/drawing/2014/main" id="{AC7EDB52-B1DE-56BE-ABEF-011C75AB4D09}"/>
              </a:ext>
            </a:extLst>
          </p:cNvPr>
          <p:cNvGraphicFramePr>
            <a:graphicFrameLocks noGrp="1"/>
          </p:cNvGraphicFramePr>
          <p:nvPr>
            <p:ph idx="1"/>
            <p:extLst>
              <p:ext uri="{D42A27DB-BD31-4B8C-83A1-F6EECF244321}">
                <p14:modId xmlns:p14="http://schemas.microsoft.com/office/powerpoint/2010/main" val="1061088608"/>
              </p:ext>
            </p:extLst>
          </p:nvPr>
        </p:nvGraphicFramePr>
        <p:xfrm>
          <a:off x="1440823" y="1730045"/>
          <a:ext cx="9310353" cy="3121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7386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C693-F876-4380-9369-75764D9615EF}"/>
              </a:ext>
            </a:extLst>
          </p:cNvPr>
          <p:cNvSpPr>
            <a:spLocks noGrp="1"/>
          </p:cNvSpPr>
          <p:nvPr>
            <p:ph type="title"/>
          </p:nvPr>
        </p:nvSpPr>
        <p:spPr>
          <a:xfrm>
            <a:off x="838200" y="133771"/>
            <a:ext cx="10515600" cy="1325563"/>
          </a:xfrm>
        </p:spPr>
        <p:txBody>
          <a:bodyPr/>
          <a:lstStyle/>
          <a:p>
            <a:r>
              <a:rPr lang="en-US" dirty="0"/>
              <a:t>Resources Available </a:t>
            </a:r>
          </a:p>
        </p:txBody>
      </p:sp>
      <p:sp>
        <p:nvSpPr>
          <p:cNvPr id="4" name="Content Placeholder 3">
            <a:extLst>
              <a:ext uri="{FF2B5EF4-FFF2-40B4-BE49-F238E27FC236}">
                <a16:creationId xmlns:a16="http://schemas.microsoft.com/office/drawing/2014/main" id="{13E883E6-E259-4B55-888F-C431837AB4E8}"/>
              </a:ext>
            </a:extLst>
          </p:cNvPr>
          <p:cNvSpPr>
            <a:spLocks noGrp="1"/>
          </p:cNvSpPr>
          <p:nvPr>
            <p:ph idx="1"/>
          </p:nvPr>
        </p:nvSpPr>
        <p:spPr>
          <a:xfrm>
            <a:off x="435935" y="1254643"/>
            <a:ext cx="11408735" cy="4040372"/>
          </a:xfrm>
        </p:spPr>
        <p:txBody>
          <a:bodyPr>
            <a:noAutofit/>
          </a:bodyPr>
          <a:lstStyle/>
          <a:p>
            <a:pPr>
              <a:lnSpc>
                <a:spcPct val="100000"/>
              </a:lnSpc>
            </a:pPr>
            <a:r>
              <a:rPr lang="en-US" sz="3400" b="1" dirty="0">
                <a:solidFill>
                  <a:schemeClr val="tx2"/>
                </a:solidFill>
              </a:rPr>
              <a:t>Sankofa </a:t>
            </a:r>
            <a:r>
              <a:rPr lang="en-US" sz="3400" b="1" dirty="0" err="1">
                <a:solidFill>
                  <a:schemeClr val="tx2"/>
                </a:solidFill>
              </a:rPr>
              <a:t>Birthworkers</a:t>
            </a:r>
            <a:r>
              <a:rPr lang="en-US" sz="3400" dirty="0">
                <a:solidFill>
                  <a:schemeClr val="tx2"/>
                </a:solidFill>
              </a:rPr>
              <a:t>:  </a:t>
            </a:r>
            <a:r>
              <a:rPr lang="en-US" sz="3400" dirty="0">
                <a:solidFill>
                  <a:schemeClr val="tx2"/>
                </a:solidFill>
                <a:hlinkClick r:id="rId3">
                  <a:extLst>
                    <a:ext uri="{A12FA001-AC4F-418D-AE19-62706E023703}">
                      <ahyp:hlinkClr xmlns:ahyp="http://schemas.microsoft.com/office/drawing/2018/hyperlinkcolor" val="tx"/>
                    </a:ext>
                  </a:extLst>
                </a:hlinkClick>
              </a:rPr>
              <a:t>https://www.sankofabirthworkers.com/</a:t>
            </a:r>
            <a:r>
              <a:rPr lang="en-US" sz="3400" dirty="0">
                <a:solidFill>
                  <a:schemeClr val="tx2"/>
                </a:solidFill>
              </a:rPr>
              <a:t> </a:t>
            </a:r>
          </a:p>
          <a:p>
            <a:pPr>
              <a:lnSpc>
                <a:spcPct val="100000"/>
              </a:lnSpc>
            </a:pPr>
            <a:r>
              <a:rPr lang="en-US" sz="3400" b="1" dirty="0">
                <a:solidFill>
                  <a:schemeClr val="tx2"/>
                </a:solidFill>
              </a:rPr>
              <a:t>March of Dimes</a:t>
            </a:r>
            <a:r>
              <a:rPr lang="en-US" sz="3400" dirty="0">
                <a:solidFill>
                  <a:schemeClr val="tx2"/>
                </a:solidFill>
              </a:rPr>
              <a:t>:  </a:t>
            </a:r>
            <a:r>
              <a:rPr lang="en-US" sz="3400" dirty="0">
                <a:solidFill>
                  <a:schemeClr val="tx2"/>
                </a:solidFill>
                <a:hlinkClick r:id="rId4">
                  <a:extLst>
                    <a:ext uri="{A12FA001-AC4F-418D-AE19-62706E023703}">
                      <ahyp:hlinkClr xmlns:ahyp="http://schemas.microsoft.com/office/drawing/2018/hyperlinkcolor" val="tx"/>
                    </a:ext>
                  </a:extLst>
                </a:hlinkClick>
              </a:rPr>
              <a:t>https://www.marchofdimes.org/</a:t>
            </a:r>
            <a:r>
              <a:rPr lang="en-US" sz="3400" dirty="0">
                <a:solidFill>
                  <a:schemeClr val="tx2"/>
                </a:solidFill>
              </a:rPr>
              <a:t>  </a:t>
            </a:r>
          </a:p>
          <a:p>
            <a:pPr>
              <a:lnSpc>
                <a:spcPct val="100000"/>
              </a:lnSpc>
            </a:pPr>
            <a:r>
              <a:rPr lang="en-US" sz="3400" b="1" dirty="0">
                <a:solidFill>
                  <a:schemeClr val="tx2"/>
                </a:solidFill>
              </a:rPr>
              <a:t>Riverside Community Health Foundation: </a:t>
            </a:r>
            <a:r>
              <a:rPr lang="en-US" sz="3400" dirty="0">
                <a:solidFill>
                  <a:schemeClr val="tx2"/>
                </a:solidFill>
                <a:hlinkClick r:id="rId5"/>
              </a:rPr>
              <a:t>https://rchf.org/maternalwellness/</a:t>
            </a:r>
            <a:endParaRPr lang="en-US" sz="3400" dirty="0">
              <a:solidFill>
                <a:schemeClr val="tx2"/>
              </a:solidFill>
            </a:endParaRPr>
          </a:p>
          <a:p>
            <a:pPr>
              <a:lnSpc>
                <a:spcPct val="100000"/>
              </a:lnSpc>
            </a:pPr>
            <a:r>
              <a:rPr lang="en-US" sz="3400" b="1" dirty="0">
                <a:solidFill>
                  <a:schemeClr val="tx2"/>
                </a:solidFill>
              </a:rPr>
              <a:t>Loma Linda University: </a:t>
            </a:r>
            <a:r>
              <a:rPr lang="en-US" sz="3400" dirty="0">
                <a:solidFill>
                  <a:schemeClr val="tx2"/>
                </a:solidFill>
                <a:hlinkClick r:id="rId6"/>
              </a:rPr>
              <a:t>https://lluch.org/mother-baby?rsource=lomalindababies.org</a:t>
            </a:r>
            <a:r>
              <a:rPr lang="en-US" sz="3400" dirty="0">
                <a:solidFill>
                  <a:schemeClr val="tx2"/>
                </a:solidFill>
              </a:rPr>
              <a:t> </a:t>
            </a:r>
          </a:p>
        </p:txBody>
      </p:sp>
    </p:spTree>
    <p:extLst>
      <p:ext uri="{BB962C8B-B14F-4D97-AF65-F5344CB8AC3E}">
        <p14:creationId xmlns:p14="http://schemas.microsoft.com/office/powerpoint/2010/main" val="2828642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5E565-8F80-441C-8DF9-E7C268597332}"/>
              </a:ext>
            </a:extLst>
          </p:cNvPr>
          <p:cNvSpPr>
            <a:spLocks noGrp="1"/>
          </p:cNvSpPr>
          <p:nvPr>
            <p:ph type="title"/>
          </p:nvPr>
        </p:nvSpPr>
        <p:spPr/>
        <p:txBody>
          <a:bodyPr>
            <a:normAutofit/>
          </a:bodyPr>
          <a:lstStyle/>
          <a:p>
            <a:r>
              <a:rPr lang="en-US" sz="5400" dirty="0"/>
              <a:t>Let’s Chat…</a:t>
            </a:r>
          </a:p>
        </p:txBody>
      </p:sp>
      <p:sp>
        <p:nvSpPr>
          <p:cNvPr id="6" name="Title 3">
            <a:extLst>
              <a:ext uri="{FF2B5EF4-FFF2-40B4-BE49-F238E27FC236}">
                <a16:creationId xmlns:a16="http://schemas.microsoft.com/office/drawing/2014/main" id="{6AC7DF05-A8B8-4053-994E-0ABFE61D9E7D}"/>
              </a:ext>
            </a:extLst>
          </p:cNvPr>
          <p:cNvSpPr txBox="1">
            <a:spLocks/>
          </p:cNvSpPr>
          <p:nvPr/>
        </p:nvSpPr>
        <p:spPr>
          <a:xfrm>
            <a:off x="168349" y="1616559"/>
            <a:ext cx="11855302" cy="181244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bg2">
                    <a:lumMod val="75000"/>
                  </a:schemeClr>
                </a:solidFill>
                <a:latin typeface="Franklin Gothic Demi" panose="020B0703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Creating Your Birth Preference List</a:t>
            </a:r>
          </a:p>
        </p:txBody>
      </p:sp>
    </p:spTree>
    <p:extLst>
      <p:ext uri="{BB962C8B-B14F-4D97-AF65-F5344CB8AC3E}">
        <p14:creationId xmlns:p14="http://schemas.microsoft.com/office/powerpoint/2010/main" val="1824850690"/>
      </p:ext>
    </p:extLst>
  </p:cSld>
  <p:clrMapOvr>
    <a:masterClrMapping/>
  </p:clrMapOvr>
</p:sld>
</file>

<file path=ppt/theme/theme1.xml><?xml version="1.0" encoding="utf-8"?>
<a:theme xmlns:a="http://schemas.openxmlformats.org/drawingml/2006/main" name="MHN">
  <a:themeElements>
    <a:clrScheme name="Custom 220">
      <a:dk1>
        <a:sysClr val="windowText" lastClr="000000"/>
      </a:dk1>
      <a:lt1>
        <a:sysClr val="window" lastClr="FFFFFF"/>
      </a:lt1>
      <a:dk2>
        <a:srgbClr val="954F72"/>
      </a:dk2>
      <a:lt2>
        <a:srgbClr val="E7E6E6"/>
      </a:lt2>
      <a:accent1>
        <a:srgbClr val="034A90"/>
      </a:accent1>
      <a:accent2>
        <a:srgbClr val="595959"/>
      </a:accent2>
      <a:accent3>
        <a:srgbClr val="538135"/>
      </a:accent3>
      <a:accent4>
        <a:srgbClr val="954F72"/>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HN">
  <a:themeElements>
    <a:clrScheme name="Custom 220">
      <a:dk1>
        <a:sysClr val="windowText" lastClr="000000"/>
      </a:dk1>
      <a:lt1>
        <a:sysClr val="window" lastClr="FFFFFF"/>
      </a:lt1>
      <a:dk2>
        <a:srgbClr val="954F72"/>
      </a:dk2>
      <a:lt2>
        <a:srgbClr val="E7E6E6"/>
      </a:lt2>
      <a:accent1>
        <a:srgbClr val="034A90"/>
      </a:accent1>
      <a:accent2>
        <a:srgbClr val="595959"/>
      </a:accent2>
      <a:accent3>
        <a:srgbClr val="538135"/>
      </a:accent3>
      <a:accent4>
        <a:srgbClr val="954F72"/>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87d5c03-7ef8-44a5-84bc-0b2768140d17" xsi:nil="true"/>
    <lcf76f155ced4ddcb4097134ff3c332f xmlns="dda31852-0824-4e9a-b702-9c57543736b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D6FFDD1A96ED40918A9A3D826F5EDA" ma:contentTypeVersion="16" ma:contentTypeDescription="Create a new document." ma:contentTypeScope="" ma:versionID="305f630ce667c8d6047427bc2e406a1e">
  <xsd:schema xmlns:xsd="http://www.w3.org/2001/XMLSchema" xmlns:xs="http://www.w3.org/2001/XMLSchema" xmlns:p="http://schemas.microsoft.com/office/2006/metadata/properties" xmlns:ns2="dda31852-0824-4e9a-b702-9c57543736b3" xmlns:ns3="887d5c03-7ef8-44a5-84bc-0b2768140d17" targetNamespace="http://schemas.microsoft.com/office/2006/metadata/properties" ma:root="true" ma:fieldsID="296c7536124ecd71ba0d6d25a68520b3" ns2:_="" ns3:_="">
    <xsd:import namespace="dda31852-0824-4e9a-b702-9c57543736b3"/>
    <xsd:import namespace="887d5c03-7ef8-44a5-84bc-0b2768140d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a31852-0824-4e9a-b702-9c57543736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33ba762-2ba6-4555-baae-00476115ebb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87d5c03-7ef8-44a5-84bc-0b2768140d1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9d8fee7-1e8f-40e0-b7f6-5ab175186571}" ma:internalName="TaxCatchAll" ma:showField="CatchAllData" ma:web="887d5c03-7ef8-44a5-84bc-0b2768140d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2D6F66-3E02-4C18-8D6C-C9343BB7460F}">
  <ds:schemaRefs>
    <ds:schemaRef ds:uri="http://schemas.microsoft.com/sharepoint/v3/contenttype/forms"/>
  </ds:schemaRefs>
</ds:datastoreItem>
</file>

<file path=customXml/itemProps2.xml><?xml version="1.0" encoding="utf-8"?>
<ds:datastoreItem xmlns:ds="http://schemas.openxmlformats.org/officeDocument/2006/customXml" ds:itemID="{60BEB1A3-CFB7-4BCF-91F2-9C0587EEC5A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3027D43-F454-48DC-912E-DCA1474D94F7}"/>
</file>

<file path=docProps/app.xml><?xml version="1.0" encoding="utf-8"?>
<Properties xmlns="http://schemas.openxmlformats.org/officeDocument/2006/extended-properties" xmlns:vt="http://schemas.openxmlformats.org/officeDocument/2006/docPropsVTypes">
  <Template>MHN</Template>
  <TotalTime>1550</TotalTime>
  <Words>2110</Words>
  <Application>Microsoft Office PowerPoint</Application>
  <PresentationFormat>Widescreen</PresentationFormat>
  <Paragraphs>134</Paragraphs>
  <Slides>14</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Franklin Gothic Demi</vt:lpstr>
      <vt:lpstr>museo-sans-rounded</vt:lpstr>
      <vt:lpstr>Palatino Linotype</vt:lpstr>
      <vt:lpstr>Wingdings</vt:lpstr>
      <vt:lpstr>MHN</vt:lpstr>
      <vt:lpstr>1_MHN</vt:lpstr>
      <vt:lpstr>Creating Your Birth Preference List</vt:lpstr>
      <vt:lpstr>Welcome</vt:lpstr>
      <vt:lpstr>By the end of our time together,     you will learn about…</vt:lpstr>
      <vt:lpstr>3 Things You Need to Know</vt:lpstr>
      <vt:lpstr>Planning with your provider </vt:lpstr>
      <vt:lpstr>The birth environment</vt:lpstr>
      <vt:lpstr>Flexibility</vt:lpstr>
      <vt:lpstr>Resources Available </vt:lpstr>
      <vt:lpstr>Let’s Chat…</vt:lpstr>
      <vt:lpstr>Think - Pair - Share</vt:lpstr>
      <vt:lpstr>Group Discussion</vt:lpstr>
      <vt:lpstr>Personal Reflection</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Marika Baren</dc:creator>
  <cp:lastModifiedBy>Vanessa Helfrick Paulus</cp:lastModifiedBy>
  <cp:revision>2</cp:revision>
  <dcterms:created xsi:type="dcterms:W3CDTF">2021-03-25T16:45:16Z</dcterms:created>
  <dcterms:modified xsi:type="dcterms:W3CDTF">2022-06-06T19:19:47Z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0x01010026D6FFDD1A96ED40918A9A3D826F5EDA</vt:lpwstr>
  </property>
</Properties>
</file>