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9"/>
  </p:notesMasterIdLst>
  <p:sldIdLst>
    <p:sldId id="256" r:id="rId5"/>
    <p:sldId id="257" r:id="rId6"/>
    <p:sldId id="273" r:id="rId7"/>
    <p:sldId id="272" r:id="rId8"/>
    <p:sldId id="274" r:id="rId9"/>
    <p:sldId id="275" r:id="rId10"/>
    <p:sldId id="277" r:id="rId11"/>
    <p:sldId id="276" r:id="rId12"/>
    <p:sldId id="268" r:id="rId13"/>
    <p:sldId id="269" r:id="rId14"/>
    <p:sldId id="270" r:id="rId15"/>
    <p:sldId id="271"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62310" autoAdjust="0"/>
  </p:normalViewPr>
  <p:slideViewPr>
    <p:cSldViewPr snapToGrid="0">
      <p:cViewPr varScale="1">
        <p:scale>
          <a:sx n="71" d="100"/>
          <a:sy n="71" d="100"/>
        </p:scale>
        <p:origin x="18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anne Powell" userId="2b8ac1fc-e5e4-4cc9-b391-42a00bbeb61e" providerId="ADAL" clId="{5335C573-38FB-41AA-9640-D46EFF7BA5DB}"/>
    <pc:docChg chg="undo redo custSel addSld delSld modSld">
      <pc:chgData name="Kathrynanne Powell" userId="2b8ac1fc-e5e4-4cc9-b391-42a00bbeb61e" providerId="ADAL" clId="{5335C573-38FB-41AA-9640-D46EFF7BA5DB}" dt="2021-08-20T22:40:48.619" v="6402" actId="20577"/>
      <pc:docMkLst>
        <pc:docMk/>
      </pc:docMkLst>
      <pc:sldChg chg="modSp mod modNotesTx">
        <pc:chgData name="Kathrynanne Powell" userId="2b8ac1fc-e5e4-4cc9-b391-42a00bbeb61e" providerId="ADAL" clId="{5335C573-38FB-41AA-9640-D46EFF7BA5DB}" dt="2021-07-14T18:53:43.508" v="1679" actId="14100"/>
        <pc:sldMkLst>
          <pc:docMk/>
          <pc:sldMk cId="4081440341" sldId="256"/>
        </pc:sldMkLst>
        <pc:spChg chg="mod">
          <ac:chgData name="Kathrynanne Powell" userId="2b8ac1fc-e5e4-4cc9-b391-42a00bbeb61e" providerId="ADAL" clId="{5335C573-38FB-41AA-9640-D46EFF7BA5DB}" dt="2021-07-14T18:53:43.508" v="1679" actId="14100"/>
          <ac:spMkLst>
            <pc:docMk/>
            <pc:sldMk cId="4081440341" sldId="256"/>
            <ac:spMk id="2" creationId="{43F4211D-871B-4EAA-911B-302243E4AFC9}"/>
          </ac:spMkLst>
        </pc:spChg>
      </pc:sldChg>
      <pc:sldChg chg="modSp mod">
        <pc:chgData name="Kathrynanne Powell" userId="2b8ac1fc-e5e4-4cc9-b391-42a00bbeb61e" providerId="ADAL" clId="{5335C573-38FB-41AA-9640-D46EFF7BA5DB}" dt="2021-07-14T17:11:12.604" v="572" actId="20577"/>
        <pc:sldMkLst>
          <pc:docMk/>
          <pc:sldMk cId="2657730720" sldId="260"/>
        </pc:sldMkLst>
        <pc:spChg chg="mod">
          <ac:chgData name="Kathrynanne Powell" userId="2b8ac1fc-e5e4-4cc9-b391-42a00bbeb61e" providerId="ADAL" clId="{5335C573-38FB-41AA-9640-D46EFF7BA5DB}" dt="2021-07-14T17:11:12.604" v="572" actId="20577"/>
          <ac:spMkLst>
            <pc:docMk/>
            <pc:sldMk cId="2657730720" sldId="260"/>
            <ac:spMk id="6" creationId="{F0B49E81-9374-4A3A-9908-C266BE291E03}"/>
          </ac:spMkLst>
        </pc:spChg>
      </pc:sldChg>
      <pc:sldChg chg="modSp mod modNotesTx">
        <pc:chgData name="Kathrynanne Powell" userId="2b8ac1fc-e5e4-4cc9-b391-42a00bbeb61e" providerId="ADAL" clId="{5335C573-38FB-41AA-9640-D46EFF7BA5DB}" dt="2021-07-14T17:10:09.758" v="411" actId="6549"/>
        <pc:sldMkLst>
          <pc:docMk/>
          <pc:sldMk cId="1824850690" sldId="268"/>
        </pc:sldMkLst>
        <pc:spChg chg="mod">
          <ac:chgData name="Kathrynanne Powell" userId="2b8ac1fc-e5e4-4cc9-b391-42a00bbeb61e" providerId="ADAL" clId="{5335C573-38FB-41AA-9640-D46EFF7BA5DB}" dt="2021-07-14T17:09:54.132" v="354" actId="20577"/>
          <ac:spMkLst>
            <pc:docMk/>
            <pc:sldMk cId="1824850690" sldId="268"/>
            <ac:spMk id="6" creationId="{6AC7DF05-A8B8-4053-994E-0ABFE61D9E7D}"/>
          </ac:spMkLst>
        </pc:spChg>
      </pc:sldChg>
      <pc:sldChg chg="modNotesTx">
        <pc:chgData name="Kathrynanne Powell" userId="2b8ac1fc-e5e4-4cc9-b391-42a00bbeb61e" providerId="ADAL" clId="{5335C573-38FB-41AA-9640-D46EFF7BA5DB}" dt="2021-07-14T17:10:22.188" v="460" actId="5793"/>
        <pc:sldMkLst>
          <pc:docMk/>
          <pc:sldMk cId="2237157189" sldId="269"/>
        </pc:sldMkLst>
      </pc:sldChg>
      <pc:sldChg chg="modSp mod modNotesTx">
        <pc:chgData name="Kathrynanne Powell" userId="2b8ac1fc-e5e4-4cc9-b391-42a00bbeb61e" providerId="ADAL" clId="{5335C573-38FB-41AA-9640-D46EFF7BA5DB}" dt="2021-07-14T17:11:05.535" v="555" actId="20577"/>
        <pc:sldMkLst>
          <pc:docMk/>
          <pc:sldMk cId="2307003090" sldId="271"/>
        </pc:sldMkLst>
        <pc:spChg chg="mod">
          <ac:chgData name="Kathrynanne Powell" userId="2b8ac1fc-e5e4-4cc9-b391-42a00bbeb61e" providerId="ADAL" clId="{5335C573-38FB-41AA-9640-D46EFF7BA5DB}" dt="2021-07-14T17:11:05.535" v="555" actId="20577"/>
          <ac:spMkLst>
            <pc:docMk/>
            <pc:sldMk cId="2307003090" sldId="271"/>
            <ac:spMk id="3" creationId="{7343278A-6230-4651-872D-F775E9A738F6}"/>
          </ac:spMkLst>
        </pc:spChg>
      </pc:sldChg>
      <pc:sldChg chg="addSp delSp modSp mod modNotesTx">
        <pc:chgData name="Kathrynanne Powell" userId="2b8ac1fc-e5e4-4cc9-b391-42a00bbeb61e" providerId="ADAL" clId="{5335C573-38FB-41AA-9640-D46EFF7BA5DB}" dt="2021-07-14T18:51:13.983" v="1620" actId="21"/>
        <pc:sldMkLst>
          <pc:docMk/>
          <pc:sldMk cId="3823497793" sldId="272"/>
        </pc:sldMkLst>
        <pc:spChg chg="mod">
          <ac:chgData name="Kathrynanne Powell" userId="2b8ac1fc-e5e4-4cc9-b391-42a00bbeb61e" providerId="ADAL" clId="{5335C573-38FB-41AA-9640-D46EFF7BA5DB}" dt="2021-07-14T17:11:55.243" v="648" actId="20577"/>
          <ac:spMkLst>
            <pc:docMk/>
            <pc:sldMk cId="3823497793" sldId="272"/>
            <ac:spMk id="5" creationId="{D1C66E0D-7762-431B-AF39-FB6FA7C40A77}"/>
          </ac:spMkLst>
        </pc:spChg>
        <pc:spChg chg="mod">
          <ac:chgData name="Kathrynanne Powell" userId="2b8ac1fc-e5e4-4cc9-b391-42a00bbeb61e" providerId="ADAL" clId="{5335C573-38FB-41AA-9640-D46EFF7BA5DB}" dt="2021-07-14T17:09:46.084" v="327" actId="20577"/>
          <ac:spMkLst>
            <pc:docMk/>
            <pc:sldMk cId="3823497793" sldId="272"/>
            <ac:spMk id="6" creationId="{95DFC9C6-2104-47E9-8D30-E6326F848AED}"/>
          </ac:spMkLst>
        </pc:spChg>
        <pc:picChg chg="add del mod">
          <ac:chgData name="Kathrynanne Powell" userId="2b8ac1fc-e5e4-4cc9-b391-42a00bbeb61e" providerId="ADAL" clId="{5335C573-38FB-41AA-9640-D46EFF7BA5DB}" dt="2021-07-14T18:45:07.931" v="1129" actId="21"/>
          <ac:picMkLst>
            <pc:docMk/>
            <pc:sldMk cId="3823497793" sldId="272"/>
            <ac:picMk id="3" creationId="{DF3AD6A4-9E32-4D0D-9461-8B95C1131825}"/>
          </ac:picMkLst>
        </pc:picChg>
        <pc:picChg chg="add del mod">
          <ac:chgData name="Kathrynanne Powell" userId="2b8ac1fc-e5e4-4cc9-b391-42a00bbeb61e" providerId="ADAL" clId="{5335C573-38FB-41AA-9640-D46EFF7BA5DB}" dt="2021-07-14T18:49:35.843" v="1550" actId="21"/>
          <ac:picMkLst>
            <pc:docMk/>
            <pc:sldMk cId="3823497793" sldId="272"/>
            <ac:picMk id="8" creationId="{1E15C3C4-D8E3-4A23-A6D2-A58B1966DBD4}"/>
          </ac:picMkLst>
        </pc:picChg>
        <pc:picChg chg="add del mod">
          <ac:chgData name="Kathrynanne Powell" userId="2b8ac1fc-e5e4-4cc9-b391-42a00bbeb61e" providerId="ADAL" clId="{5335C573-38FB-41AA-9640-D46EFF7BA5DB}" dt="2021-07-14T18:51:13.983" v="1620" actId="21"/>
          <ac:picMkLst>
            <pc:docMk/>
            <pc:sldMk cId="3823497793" sldId="272"/>
            <ac:picMk id="10" creationId="{2072442E-F75F-4DA9-A978-85CDF6B74A8A}"/>
          </ac:picMkLst>
        </pc:picChg>
      </pc:sldChg>
      <pc:sldChg chg="modSp mod modNotesTx">
        <pc:chgData name="Kathrynanne Powell" userId="2b8ac1fc-e5e4-4cc9-b391-42a00bbeb61e" providerId="ADAL" clId="{5335C573-38FB-41AA-9640-D46EFF7BA5DB}" dt="2021-08-20T22:38:28.351" v="6199" actId="20577"/>
        <pc:sldMkLst>
          <pc:docMk/>
          <pc:sldMk cId="749262999" sldId="273"/>
        </pc:sldMkLst>
        <pc:spChg chg="mod">
          <ac:chgData name="Kathrynanne Powell" userId="2b8ac1fc-e5e4-4cc9-b391-42a00bbeb61e" providerId="ADAL" clId="{5335C573-38FB-41AA-9640-D46EFF7BA5DB}" dt="2021-08-20T22:38:09.610" v="6186" actId="20577"/>
          <ac:spMkLst>
            <pc:docMk/>
            <pc:sldMk cId="749262999" sldId="273"/>
            <ac:spMk id="2" creationId="{D9EACF58-5836-4EFA-8556-0883A7500F45}"/>
          </ac:spMkLst>
        </pc:spChg>
        <pc:spChg chg="mod">
          <ac:chgData name="Kathrynanne Powell" userId="2b8ac1fc-e5e4-4cc9-b391-42a00bbeb61e" providerId="ADAL" clId="{5335C573-38FB-41AA-9640-D46EFF7BA5DB}" dt="2021-07-14T17:09:30.059" v="309" actId="20577"/>
          <ac:spMkLst>
            <pc:docMk/>
            <pc:sldMk cId="749262999" sldId="273"/>
            <ac:spMk id="3" creationId="{1E1DBC82-D99E-49DD-BCF1-29FE31845A26}"/>
          </ac:spMkLst>
        </pc:spChg>
      </pc:sldChg>
      <pc:sldChg chg="addSp delSp modSp new mod chgLayout modNotesTx">
        <pc:chgData name="Kathrynanne Powell" userId="2b8ac1fc-e5e4-4cc9-b391-42a00bbeb61e" providerId="ADAL" clId="{5335C573-38FB-41AA-9640-D46EFF7BA5DB}" dt="2021-08-20T22:40:29.362" v="6399" actId="20577"/>
        <pc:sldMkLst>
          <pc:docMk/>
          <pc:sldMk cId="736559996" sldId="274"/>
        </pc:sldMkLst>
        <pc:spChg chg="del mod ord">
          <ac:chgData name="Kathrynanne Powell" userId="2b8ac1fc-e5e4-4cc9-b391-42a00bbeb61e" providerId="ADAL" clId="{5335C573-38FB-41AA-9640-D46EFF7BA5DB}" dt="2021-07-14T17:11:27.189" v="574" actId="700"/>
          <ac:spMkLst>
            <pc:docMk/>
            <pc:sldMk cId="736559996" sldId="274"/>
            <ac:spMk id="2" creationId="{9F8C7CCF-BB22-4FB7-A6FF-65A80721FCE0}"/>
          </ac:spMkLst>
        </pc:spChg>
        <pc:spChg chg="add del mod">
          <ac:chgData name="Kathrynanne Powell" userId="2b8ac1fc-e5e4-4cc9-b391-42a00bbeb61e" providerId="ADAL" clId="{5335C573-38FB-41AA-9640-D46EFF7BA5DB}" dt="2021-07-19T16:20:58.815" v="2042" actId="478"/>
          <ac:spMkLst>
            <pc:docMk/>
            <pc:sldMk cId="736559996" sldId="274"/>
            <ac:spMk id="3" creationId="{712AD003-60E4-4074-8C16-ABE54CD98E02}"/>
          </ac:spMkLst>
        </pc:spChg>
        <pc:spChg chg="del mod ord">
          <ac:chgData name="Kathrynanne Powell" userId="2b8ac1fc-e5e4-4cc9-b391-42a00bbeb61e" providerId="ADAL" clId="{5335C573-38FB-41AA-9640-D46EFF7BA5DB}" dt="2021-07-14T17:11:27.189" v="574" actId="700"/>
          <ac:spMkLst>
            <pc:docMk/>
            <pc:sldMk cId="736559996" sldId="274"/>
            <ac:spMk id="3" creationId="{E9EFC39C-7E37-497E-955C-2080FE0B4AC8}"/>
          </ac:spMkLst>
        </pc:spChg>
        <pc:spChg chg="add mod ord">
          <ac:chgData name="Kathrynanne Powell" userId="2b8ac1fc-e5e4-4cc9-b391-42a00bbeb61e" providerId="ADAL" clId="{5335C573-38FB-41AA-9640-D46EFF7BA5DB}" dt="2021-07-14T18:38:19.536" v="902" actId="20577"/>
          <ac:spMkLst>
            <pc:docMk/>
            <pc:sldMk cId="736559996" sldId="274"/>
            <ac:spMk id="4" creationId="{366AB7DE-E736-41E8-BA9E-08A32EA44251}"/>
          </ac:spMkLst>
        </pc:spChg>
        <pc:spChg chg="add del mod ord">
          <ac:chgData name="Kathrynanne Powell" userId="2b8ac1fc-e5e4-4cc9-b391-42a00bbeb61e" providerId="ADAL" clId="{5335C573-38FB-41AA-9640-D46EFF7BA5DB}" dt="2021-07-19T16:20:48.067" v="2040" actId="478"/>
          <ac:spMkLst>
            <pc:docMk/>
            <pc:sldMk cId="736559996" sldId="274"/>
            <ac:spMk id="5" creationId="{C81ED658-9FE5-403E-8182-5CDF26E506DF}"/>
          </ac:spMkLst>
        </pc:spChg>
        <pc:spChg chg="add mod">
          <ac:chgData name="Kathrynanne Powell" userId="2b8ac1fc-e5e4-4cc9-b391-42a00bbeb61e" providerId="ADAL" clId="{5335C573-38FB-41AA-9640-D46EFF7BA5DB}" dt="2021-08-20T22:36:31.384" v="6124" actId="207"/>
          <ac:spMkLst>
            <pc:docMk/>
            <pc:sldMk cId="736559996" sldId="274"/>
            <ac:spMk id="6" creationId="{0CCBA263-6A3E-4415-B832-9E4E0D3FCFC8}"/>
          </ac:spMkLst>
        </pc:spChg>
        <pc:spChg chg="add del mod ord">
          <ac:chgData name="Kathrynanne Powell" userId="2b8ac1fc-e5e4-4cc9-b391-42a00bbeb61e" providerId="ADAL" clId="{5335C573-38FB-41AA-9640-D46EFF7BA5DB}" dt="2021-07-14T18:51:18.058" v="1622" actId="478"/>
          <ac:spMkLst>
            <pc:docMk/>
            <pc:sldMk cId="736559996" sldId="274"/>
            <ac:spMk id="6" creationId="{2B2DA7E3-33D7-4ED6-8D38-B2A9DFE648C3}"/>
          </ac:spMkLst>
        </pc:spChg>
        <pc:spChg chg="add mod">
          <ac:chgData name="Kathrynanne Powell" userId="2b8ac1fc-e5e4-4cc9-b391-42a00bbeb61e" providerId="ADAL" clId="{5335C573-38FB-41AA-9640-D46EFF7BA5DB}" dt="2021-08-20T22:36:12.127" v="6120" actId="1076"/>
          <ac:spMkLst>
            <pc:docMk/>
            <pc:sldMk cId="736559996" sldId="274"/>
            <ac:spMk id="8" creationId="{F200E8F5-33AC-4A7B-874E-2B6FC456236F}"/>
          </ac:spMkLst>
        </pc:spChg>
        <pc:picChg chg="add mod">
          <ac:chgData name="Kathrynanne Powell" userId="2b8ac1fc-e5e4-4cc9-b391-42a00bbeb61e" providerId="ADAL" clId="{5335C573-38FB-41AA-9640-D46EFF7BA5DB}" dt="2021-07-19T16:44:12.625" v="2716" actId="14100"/>
          <ac:picMkLst>
            <pc:docMk/>
            <pc:sldMk cId="736559996" sldId="274"/>
            <ac:picMk id="7" creationId="{D34B565D-454E-4EA2-AEFB-224FAE29C4C3}"/>
          </ac:picMkLst>
        </pc:picChg>
      </pc:sldChg>
      <pc:sldChg chg="addSp delSp modSp add mod modNotesTx">
        <pc:chgData name="Kathrynanne Powell" userId="2b8ac1fc-e5e4-4cc9-b391-42a00bbeb61e" providerId="ADAL" clId="{5335C573-38FB-41AA-9640-D46EFF7BA5DB}" dt="2021-08-20T22:37:29.949" v="6179" actId="20577"/>
        <pc:sldMkLst>
          <pc:docMk/>
          <pc:sldMk cId="3234574633" sldId="275"/>
        </pc:sldMkLst>
        <pc:spChg chg="mod">
          <ac:chgData name="Kathrynanne Powell" userId="2b8ac1fc-e5e4-4cc9-b391-42a00bbeb61e" providerId="ADAL" clId="{5335C573-38FB-41AA-9640-D46EFF7BA5DB}" dt="2021-07-14T18:38:26.845" v="923" actId="20577"/>
          <ac:spMkLst>
            <pc:docMk/>
            <pc:sldMk cId="3234574633" sldId="275"/>
            <ac:spMk id="4" creationId="{366AB7DE-E736-41E8-BA9E-08A32EA44251}"/>
          </ac:spMkLst>
        </pc:spChg>
        <pc:spChg chg="mod">
          <ac:chgData name="Kathrynanne Powell" userId="2b8ac1fc-e5e4-4cc9-b391-42a00bbeb61e" providerId="ADAL" clId="{5335C573-38FB-41AA-9640-D46EFF7BA5DB}" dt="2021-07-19T16:40:18.467" v="2689" actId="27636"/>
          <ac:spMkLst>
            <pc:docMk/>
            <pc:sldMk cId="3234574633" sldId="275"/>
            <ac:spMk id="5" creationId="{C81ED658-9FE5-403E-8182-5CDF26E506DF}"/>
          </ac:spMkLst>
        </pc:spChg>
        <pc:spChg chg="add del">
          <ac:chgData name="Kathrynanne Powell" userId="2b8ac1fc-e5e4-4cc9-b391-42a00bbeb61e" providerId="ADAL" clId="{5335C573-38FB-41AA-9640-D46EFF7BA5DB}" dt="2021-07-14T18:49:49.934" v="1555" actId="478"/>
          <ac:spMkLst>
            <pc:docMk/>
            <pc:sldMk cId="3234574633" sldId="275"/>
            <ac:spMk id="6" creationId="{2B2DA7E3-33D7-4ED6-8D38-B2A9DFE648C3}"/>
          </ac:spMkLst>
        </pc:spChg>
        <pc:spChg chg="add mod">
          <ac:chgData name="Kathrynanne Powell" userId="2b8ac1fc-e5e4-4cc9-b391-42a00bbeb61e" providerId="ADAL" clId="{5335C573-38FB-41AA-9640-D46EFF7BA5DB}" dt="2021-08-20T22:37:29.949" v="6179" actId="20577"/>
          <ac:spMkLst>
            <pc:docMk/>
            <pc:sldMk cId="3234574633" sldId="275"/>
            <ac:spMk id="6" creationId="{F8ACD9B8-A48B-48A8-8EF2-1163BC823DF3}"/>
          </ac:spMkLst>
        </pc:spChg>
        <pc:picChg chg="add del mod">
          <ac:chgData name="Kathrynanne Powell" userId="2b8ac1fc-e5e4-4cc9-b391-42a00bbeb61e" providerId="ADAL" clId="{5335C573-38FB-41AA-9640-D46EFF7BA5DB}" dt="2021-07-14T18:49:18.070" v="1544"/>
          <ac:picMkLst>
            <pc:docMk/>
            <pc:sldMk cId="3234574633" sldId="275"/>
            <ac:picMk id="3" creationId="{A3A1C716-6E51-47AF-A682-9610AEC3586F}"/>
          </ac:picMkLst>
        </pc:picChg>
        <pc:picChg chg="add mod">
          <ac:chgData name="Kathrynanne Powell" userId="2b8ac1fc-e5e4-4cc9-b391-42a00bbeb61e" providerId="ADAL" clId="{5335C573-38FB-41AA-9640-D46EFF7BA5DB}" dt="2021-07-19T16:44:39.122" v="2720" actId="1076"/>
          <ac:picMkLst>
            <pc:docMk/>
            <pc:sldMk cId="3234574633" sldId="275"/>
            <ac:picMk id="7" creationId="{B84CC354-E82C-4572-89CF-36209E7050F1}"/>
          </ac:picMkLst>
        </pc:picChg>
      </pc:sldChg>
      <pc:sldChg chg="addSp delSp modSp add mod modNotesTx">
        <pc:chgData name="Kathrynanne Powell" userId="2b8ac1fc-e5e4-4cc9-b391-42a00bbeb61e" providerId="ADAL" clId="{5335C573-38FB-41AA-9640-D46EFF7BA5DB}" dt="2021-08-20T22:37:40.734" v="6181"/>
        <pc:sldMkLst>
          <pc:docMk/>
          <pc:sldMk cId="583292318" sldId="276"/>
        </pc:sldMkLst>
        <pc:spChg chg="add mod">
          <ac:chgData name="Kathrynanne Powell" userId="2b8ac1fc-e5e4-4cc9-b391-42a00bbeb61e" providerId="ADAL" clId="{5335C573-38FB-41AA-9640-D46EFF7BA5DB}" dt="2021-07-19T17:50:51.497" v="5716" actId="1076"/>
          <ac:spMkLst>
            <pc:docMk/>
            <pc:sldMk cId="583292318" sldId="276"/>
            <ac:spMk id="2" creationId="{E37C63E1-27FF-43C2-AD5C-6D1053E4D373}"/>
          </ac:spMkLst>
        </pc:spChg>
        <pc:spChg chg="mod">
          <ac:chgData name="Kathrynanne Powell" userId="2b8ac1fc-e5e4-4cc9-b391-42a00bbeb61e" providerId="ADAL" clId="{5335C573-38FB-41AA-9640-D46EFF7BA5DB}" dt="2021-07-14T17:11:39.987" v="601" actId="20577"/>
          <ac:spMkLst>
            <pc:docMk/>
            <pc:sldMk cId="583292318" sldId="276"/>
            <ac:spMk id="4" creationId="{366AB7DE-E736-41E8-BA9E-08A32EA44251}"/>
          </ac:spMkLst>
        </pc:spChg>
        <pc:spChg chg="del mod">
          <ac:chgData name="Kathrynanne Powell" userId="2b8ac1fc-e5e4-4cc9-b391-42a00bbeb61e" providerId="ADAL" clId="{5335C573-38FB-41AA-9640-D46EFF7BA5DB}" dt="2021-07-19T17:49:01.712" v="5627" actId="478"/>
          <ac:spMkLst>
            <pc:docMk/>
            <pc:sldMk cId="583292318" sldId="276"/>
            <ac:spMk id="5" creationId="{C81ED658-9FE5-403E-8182-5CDF26E506DF}"/>
          </ac:spMkLst>
        </pc:spChg>
        <pc:spChg chg="del">
          <ac:chgData name="Kathrynanne Powell" userId="2b8ac1fc-e5e4-4cc9-b391-42a00bbeb61e" providerId="ADAL" clId="{5335C573-38FB-41AA-9640-D46EFF7BA5DB}" dt="2021-07-19T17:45:19.237" v="5122" actId="478"/>
          <ac:spMkLst>
            <pc:docMk/>
            <pc:sldMk cId="583292318" sldId="276"/>
            <ac:spMk id="6" creationId="{2B2DA7E3-33D7-4ED6-8D38-B2A9DFE648C3}"/>
          </ac:spMkLst>
        </pc:spChg>
        <pc:spChg chg="add del mod">
          <ac:chgData name="Kathrynanne Powell" userId="2b8ac1fc-e5e4-4cc9-b391-42a00bbeb61e" providerId="ADAL" clId="{5335C573-38FB-41AA-9640-D46EFF7BA5DB}" dt="2021-07-19T17:49:03.612" v="5628" actId="478"/>
          <ac:spMkLst>
            <pc:docMk/>
            <pc:sldMk cId="583292318" sldId="276"/>
            <ac:spMk id="8" creationId="{5483741A-51DB-40FE-B892-263359155A1C}"/>
          </ac:spMkLst>
        </pc:spChg>
        <pc:graphicFrameChg chg="add mod modGraphic">
          <ac:chgData name="Kathrynanne Powell" userId="2b8ac1fc-e5e4-4cc9-b391-42a00bbeb61e" providerId="ADAL" clId="{5335C573-38FB-41AA-9640-D46EFF7BA5DB}" dt="2021-08-20T22:37:40.734" v="6181"/>
          <ac:graphicFrameMkLst>
            <pc:docMk/>
            <pc:sldMk cId="583292318" sldId="276"/>
            <ac:graphicFrameMk id="3" creationId="{B6B8A751-9FA6-4378-B4C1-992A6516F0D4}"/>
          </ac:graphicFrameMkLst>
        </pc:graphicFrameChg>
      </pc:sldChg>
      <pc:sldChg chg="addSp delSp modSp add mod modNotesTx">
        <pc:chgData name="Kathrynanne Powell" userId="2b8ac1fc-e5e4-4cc9-b391-42a00bbeb61e" providerId="ADAL" clId="{5335C573-38FB-41AA-9640-D46EFF7BA5DB}" dt="2021-08-20T22:40:48.619" v="6402" actId="20577"/>
        <pc:sldMkLst>
          <pc:docMk/>
          <pc:sldMk cId="1341076584" sldId="277"/>
        </pc:sldMkLst>
        <pc:spChg chg="add mod">
          <ac:chgData name="Kathrynanne Powell" userId="2b8ac1fc-e5e4-4cc9-b391-42a00bbeb61e" providerId="ADAL" clId="{5335C573-38FB-41AA-9640-D46EFF7BA5DB}" dt="2021-08-20T22:39:07.971" v="6210" actId="14100"/>
          <ac:spMkLst>
            <pc:docMk/>
            <pc:sldMk cId="1341076584" sldId="277"/>
            <ac:spMk id="2" creationId="{EA1E17CD-5E2B-40B9-9BB6-870BB5F1E9E9}"/>
          </ac:spMkLst>
        </pc:spChg>
        <pc:spChg chg="mod">
          <ac:chgData name="Kathrynanne Powell" userId="2b8ac1fc-e5e4-4cc9-b391-42a00bbeb61e" providerId="ADAL" clId="{5335C573-38FB-41AA-9640-D46EFF7BA5DB}" dt="2021-07-14T18:38:30.799" v="934" actId="20577"/>
          <ac:spMkLst>
            <pc:docMk/>
            <pc:sldMk cId="1341076584" sldId="277"/>
            <ac:spMk id="4" creationId="{366AB7DE-E736-41E8-BA9E-08A32EA44251}"/>
          </ac:spMkLst>
        </pc:spChg>
        <pc:spChg chg="mod">
          <ac:chgData name="Kathrynanne Powell" userId="2b8ac1fc-e5e4-4cc9-b391-42a00bbeb61e" providerId="ADAL" clId="{5335C573-38FB-41AA-9640-D46EFF7BA5DB}" dt="2021-08-20T22:40:48.619" v="6402" actId="20577"/>
          <ac:spMkLst>
            <pc:docMk/>
            <pc:sldMk cId="1341076584" sldId="277"/>
            <ac:spMk id="5" creationId="{C81ED658-9FE5-403E-8182-5CDF26E506DF}"/>
          </ac:spMkLst>
        </pc:spChg>
        <pc:spChg chg="del">
          <ac:chgData name="Kathrynanne Powell" userId="2b8ac1fc-e5e4-4cc9-b391-42a00bbeb61e" providerId="ADAL" clId="{5335C573-38FB-41AA-9640-D46EFF7BA5DB}" dt="2021-07-14T18:46:58.962" v="1391" actId="478"/>
          <ac:spMkLst>
            <pc:docMk/>
            <pc:sldMk cId="1341076584" sldId="277"/>
            <ac:spMk id="6" creationId="{2B2DA7E3-33D7-4ED6-8D38-B2A9DFE648C3}"/>
          </ac:spMkLst>
        </pc:spChg>
        <pc:picChg chg="add mod">
          <ac:chgData name="Kathrynanne Powell" userId="2b8ac1fc-e5e4-4cc9-b391-42a00bbeb61e" providerId="ADAL" clId="{5335C573-38FB-41AA-9640-D46EFF7BA5DB}" dt="2021-08-20T22:39:02.887" v="6207" actId="1076"/>
          <ac:picMkLst>
            <pc:docMk/>
            <pc:sldMk cId="1341076584" sldId="277"/>
            <ac:picMk id="7" creationId="{6C9F7F31-B348-42BC-B813-E071CE5B6174}"/>
          </ac:picMkLst>
        </pc:picChg>
      </pc:sldChg>
      <pc:sldChg chg="add del">
        <pc:chgData name="Kathrynanne Powell" userId="2b8ac1fc-e5e4-4cc9-b391-42a00bbeb61e" providerId="ADAL" clId="{5335C573-38FB-41AA-9640-D46EFF7BA5DB}" dt="2021-07-14T18:49:21.626" v="1546"/>
        <pc:sldMkLst>
          <pc:docMk/>
          <pc:sldMk cId="3454945265" sldId="278"/>
        </pc:sldMkLst>
      </pc:sldChg>
    </pc:docChg>
  </pc:docChgLst>
  <pc:docChgLst>
    <pc:chgData name="Lisa Watson" userId="27d80bf5-d0db-4f57-b9cf-c335a6815b2a" providerId="ADAL" clId="{1428105D-261E-43C3-8F80-B21A768E06F8}"/>
    <pc:docChg chg="custSel modSld modMainMaster">
      <pc:chgData name="Lisa Watson" userId="27d80bf5-d0db-4f57-b9cf-c335a6815b2a" providerId="ADAL" clId="{1428105D-261E-43C3-8F80-B21A768E06F8}" dt="2021-09-01T18:49:40.272" v="472" actId="20577"/>
      <pc:docMkLst>
        <pc:docMk/>
      </pc:docMkLst>
      <pc:sldChg chg="modSp mod modNotesTx">
        <pc:chgData name="Lisa Watson" userId="27d80bf5-d0db-4f57-b9cf-c335a6815b2a" providerId="ADAL" clId="{1428105D-261E-43C3-8F80-B21A768E06F8}" dt="2021-09-01T18:39:09.555" v="11" actId="20577"/>
        <pc:sldMkLst>
          <pc:docMk/>
          <pc:sldMk cId="4081440341" sldId="256"/>
        </pc:sldMkLst>
        <pc:spChg chg="mod">
          <ac:chgData name="Lisa Watson" userId="27d80bf5-d0db-4f57-b9cf-c335a6815b2a" providerId="ADAL" clId="{1428105D-261E-43C3-8F80-B21A768E06F8}" dt="2021-09-01T18:38:39.608" v="8" actId="1076"/>
          <ac:spMkLst>
            <pc:docMk/>
            <pc:sldMk cId="4081440341" sldId="256"/>
            <ac:spMk id="2" creationId="{43F4211D-871B-4EAA-911B-302243E4AFC9}"/>
          </ac:spMkLst>
        </pc:spChg>
        <pc:spChg chg="mod">
          <ac:chgData name="Lisa Watson" userId="27d80bf5-d0db-4f57-b9cf-c335a6815b2a" providerId="ADAL" clId="{1428105D-261E-43C3-8F80-B21A768E06F8}" dt="2021-09-01T18:38:49.058" v="9" actId="1076"/>
          <ac:spMkLst>
            <pc:docMk/>
            <pc:sldMk cId="4081440341" sldId="256"/>
            <ac:spMk id="3" creationId="{DC466C30-396D-431D-98F0-18BE8638A6F3}"/>
          </ac:spMkLst>
        </pc:spChg>
      </pc:sldChg>
      <pc:sldChg chg="delSp mod">
        <pc:chgData name="Lisa Watson" userId="27d80bf5-d0db-4f57-b9cf-c335a6815b2a" providerId="ADAL" clId="{1428105D-261E-43C3-8F80-B21A768E06F8}" dt="2021-09-01T18:47:10.584" v="173" actId="478"/>
        <pc:sldMkLst>
          <pc:docMk/>
          <pc:sldMk cId="2657730720" sldId="260"/>
        </pc:sldMkLst>
        <pc:spChg chg="del">
          <ac:chgData name="Lisa Watson" userId="27d80bf5-d0db-4f57-b9cf-c335a6815b2a" providerId="ADAL" clId="{1428105D-261E-43C3-8F80-B21A768E06F8}" dt="2021-09-01T18:47:10.584" v="173" actId="478"/>
          <ac:spMkLst>
            <pc:docMk/>
            <pc:sldMk cId="2657730720" sldId="260"/>
            <ac:spMk id="5" creationId="{D1C66E0D-7762-431B-AF39-FB6FA7C40A77}"/>
          </ac:spMkLst>
        </pc:spChg>
      </pc:sldChg>
      <pc:sldChg chg="modSp mod">
        <pc:chgData name="Lisa Watson" userId="27d80bf5-d0db-4f57-b9cf-c335a6815b2a" providerId="ADAL" clId="{1428105D-261E-43C3-8F80-B21A768E06F8}" dt="2021-09-01T18:46:59.133" v="172" actId="1076"/>
        <pc:sldMkLst>
          <pc:docMk/>
          <pc:sldMk cId="1339989012" sldId="261"/>
        </pc:sldMkLst>
        <pc:spChg chg="mod">
          <ac:chgData name="Lisa Watson" userId="27d80bf5-d0db-4f57-b9cf-c335a6815b2a" providerId="ADAL" clId="{1428105D-261E-43C3-8F80-B21A768E06F8}" dt="2021-09-01T18:46:59.133" v="172" actId="1076"/>
          <ac:spMkLst>
            <pc:docMk/>
            <pc:sldMk cId="1339989012" sldId="261"/>
            <ac:spMk id="2" creationId="{3E3EB2BC-7D22-415A-AFD8-6CD4E8F0E14C}"/>
          </ac:spMkLst>
        </pc:spChg>
      </pc:sldChg>
      <pc:sldChg chg="modSp mod modNotesTx">
        <pc:chgData name="Lisa Watson" userId="27d80bf5-d0db-4f57-b9cf-c335a6815b2a" providerId="ADAL" clId="{1428105D-261E-43C3-8F80-B21A768E06F8}" dt="2021-09-01T18:47:54.254" v="363" actId="20577"/>
        <pc:sldMkLst>
          <pc:docMk/>
          <pc:sldMk cId="2307003090" sldId="271"/>
        </pc:sldMkLst>
        <pc:spChg chg="mod">
          <ac:chgData name="Lisa Watson" userId="27d80bf5-d0db-4f57-b9cf-c335a6815b2a" providerId="ADAL" clId="{1428105D-261E-43C3-8F80-B21A768E06F8}" dt="2021-09-01T18:45:19.998" v="169" actId="1076"/>
          <ac:spMkLst>
            <pc:docMk/>
            <pc:sldMk cId="2307003090" sldId="271"/>
            <ac:spMk id="3" creationId="{7343278A-6230-4651-872D-F775E9A738F6}"/>
          </ac:spMkLst>
        </pc:spChg>
      </pc:sldChg>
      <pc:sldChg chg="modNotesTx">
        <pc:chgData name="Lisa Watson" userId="27d80bf5-d0db-4f57-b9cf-c335a6815b2a" providerId="ADAL" clId="{1428105D-261E-43C3-8F80-B21A768E06F8}" dt="2021-09-01T18:49:40.272" v="472" actId="20577"/>
        <pc:sldMkLst>
          <pc:docMk/>
          <pc:sldMk cId="749262999" sldId="273"/>
        </pc:sldMkLst>
      </pc:sldChg>
      <pc:sldMasterChg chg="modSldLayout">
        <pc:chgData name="Lisa Watson" userId="27d80bf5-d0db-4f57-b9cf-c335a6815b2a" providerId="ADAL" clId="{1428105D-261E-43C3-8F80-B21A768E06F8}" dt="2021-09-01T18:38:19.063" v="5" actId="1076"/>
        <pc:sldMasterMkLst>
          <pc:docMk/>
          <pc:sldMasterMk cId="3480813256" sldId="2147483660"/>
        </pc:sldMasterMkLst>
        <pc:sldLayoutChg chg="addSp delSp modSp mod">
          <pc:chgData name="Lisa Watson" userId="27d80bf5-d0db-4f57-b9cf-c335a6815b2a" providerId="ADAL" clId="{1428105D-261E-43C3-8F80-B21A768E06F8}" dt="2021-09-01T18:38:19.063" v="5" actId="1076"/>
          <pc:sldLayoutMkLst>
            <pc:docMk/>
            <pc:sldMasterMk cId="3480813256" sldId="2147483660"/>
            <pc:sldLayoutMk cId="4086629170" sldId="2147483661"/>
          </pc:sldLayoutMkLst>
          <pc:picChg chg="add mod ord">
            <ac:chgData name="Lisa Watson" userId="27d80bf5-d0db-4f57-b9cf-c335a6815b2a" providerId="ADAL" clId="{1428105D-261E-43C3-8F80-B21A768E06F8}" dt="2021-09-01T18:38:19.063" v="5" actId="1076"/>
            <ac:picMkLst>
              <pc:docMk/>
              <pc:sldMasterMk cId="3480813256" sldId="2147483660"/>
              <pc:sldLayoutMk cId="4086629170" sldId="2147483661"/>
              <ac:picMk id="9" creationId="{78D97088-6650-44BB-935C-EB017B553F89}"/>
            </ac:picMkLst>
          </pc:picChg>
          <pc:picChg chg="del">
            <ac:chgData name="Lisa Watson" userId="27d80bf5-d0db-4f57-b9cf-c335a6815b2a" providerId="ADAL" clId="{1428105D-261E-43C3-8F80-B21A768E06F8}" dt="2021-09-01T18:38:00.804" v="0" actId="478"/>
            <ac:picMkLst>
              <pc:docMk/>
              <pc:sldMasterMk cId="3480813256" sldId="2147483660"/>
              <pc:sldLayoutMk cId="4086629170" sldId="2147483661"/>
              <ac:picMk id="17" creationId="{5AB94C20-B938-4658-84E0-62854947DB47}"/>
            </ac:picMkLst>
          </pc:picChg>
        </pc:sldLayoutChg>
      </pc:sldMasterChg>
    </pc:docChg>
  </pc:docChgLst>
  <pc:docChgLst>
    <pc:chgData name="Vanessa Helfrick Paulus" userId="31639b0a-d3f1-4131-9144-431f213b3c71" providerId="ADAL" clId="{3AC50772-A5D9-4865-8806-95E142CC3DF8}"/>
    <pc:docChg chg="modSld">
      <pc:chgData name="Vanessa Helfrick Paulus" userId="31639b0a-d3f1-4131-9144-431f213b3c71" providerId="ADAL" clId="{3AC50772-A5D9-4865-8806-95E142CC3DF8}" dt="2022-01-20T19:26:28.423" v="1" actId="20577"/>
      <pc:docMkLst>
        <pc:docMk/>
      </pc:docMkLst>
      <pc:sldChg chg="modNotesTx">
        <pc:chgData name="Vanessa Helfrick Paulus" userId="31639b0a-d3f1-4131-9144-431f213b3c71" providerId="ADAL" clId="{3AC50772-A5D9-4865-8806-95E142CC3DF8}" dt="2022-01-20T19:26:28.423" v="1" actId="20577"/>
        <pc:sldMkLst>
          <pc:docMk/>
          <pc:sldMk cId="583292318" sldId="276"/>
        </pc:sldMkLst>
      </pc:sldChg>
    </pc:docChg>
  </pc:docChgLst>
  <pc:docChgLst>
    <pc:chgData name="Vanessa Helfrick Paulus" userId="31639b0a-d3f1-4131-9144-431f213b3c71" providerId="ADAL" clId="{E5879352-D0ED-4EBE-9956-038EFC5B9890}"/>
    <pc:docChg chg="modSld">
      <pc:chgData name="Vanessa Helfrick Paulus" userId="31639b0a-d3f1-4131-9144-431f213b3c71" providerId="ADAL" clId="{E5879352-D0ED-4EBE-9956-038EFC5B9890}" dt="2021-10-04T17:50:16.074" v="3" actId="2711"/>
      <pc:docMkLst>
        <pc:docMk/>
      </pc:docMkLst>
      <pc:sldChg chg="modSp mod">
        <pc:chgData name="Vanessa Helfrick Paulus" userId="31639b0a-d3f1-4131-9144-431f213b3c71" providerId="ADAL" clId="{E5879352-D0ED-4EBE-9956-038EFC5B9890}" dt="2021-10-04T17:50:16.074" v="3" actId="2711"/>
        <pc:sldMkLst>
          <pc:docMk/>
          <pc:sldMk cId="1339989012" sldId="261"/>
        </pc:sldMkLst>
        <pc:spChg chg="mod">
          <ac:chgData name="Vanessa Helfrick Paulus" userId="31639b0a-d3f1-4131-9144-431f213b3c71" providerId="ADAL" clId="{E5879352-D0ED-4EBE-9956-038EFC5B9890}" dt="2021-10-04T17:50:16.074" v="3" actId="2711"/>
          <ac:spMkLst>
            <pc:docMk/>
            <pc:sldMk cId="1339989012" sldId="261"/>
            <ac:spMk id="6" creationId="{45E74F11-EC5C-46C5-80ED-242AEE688D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1/20/2022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a:t>
            </a:fld>
            <a:endParaRPr lang="en-US"/>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We are gathered here today for a brief amount of time to discuss information about whole body health during and after pregnancy. Whether you or someone you know is pregnant, it becomes clear there is a lot of information regarding how to be healthy during and after pregnancy, and this can often be more challenging of a process than what is expected.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such, the Maternal Health Network of San Bernardino County worked together with Subject Matter Experts in San Bernardino County to discuss the three most important things families need to know about whole body health during and after pregnancy. This information was used to inform this presentation today.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a:t>
            </a:fld>
            <a:endParaRPr lang="en-US"/>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going to be paired with another individual here today and take about one minute each to share what was the most important idea you learned during this presentation.</a:t>
            </a:r>
          </a:p>
          <a:p>
            <a:endParaRPr lang="en-US" dirty="0"/>
          </a:p>
          <a:p>
            <a:r>
              <a:rPr lang="en-US" dirty="0"/>
              <a:t>You may consider leaning on your personal experience with whole body health during and after pregnancy and what barriers you face(d), or what resources you would like to know more about. </a:t>
            </a:r>
          </a:p>
        </p:txBody>
      </p:sp>
      <p:sp>
        <p:nvSpPr>
          <p:cNvPr id="4" name="Slide Number Placeholder 3"/>
          <p:cNvSpPr>
            <a:spLocks noGrp="1"/>
          </p:cNvSpPr>
          <p:nvPr>
            <p:ph type="sldNum" sz="quarter" idx="5"/>
          </p:nvPr>
        </p:nvSpPr>
        <p:spPr/>
        <p:txBody>
          <a:bodyPr/>
          <a:lstStyle/>
          <a:p>
            <a:fld id="{9C1AD4F3-D7BA-4A83-ADEA-33055041BE18}" type="slidenum">
              <a:rPr lang="en-US" smtClean="0"/>
              <a:t>10</a:t>
            </a:fld>
            <a:endParaRPr lang="en-US"/>
          </a:p>
        </p:txBody>
      </p:sp>
    </p:spTree>
    <p:extLst>
      <p:ext uri="{BB962C8B-B14F-4D97-AF65-F5344CB8AC3E}">
        <p14:creationId xmlns:p14="http://schemas.microsoft.com/office/powerpoint/2010/main" val="313692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Let’s come back together as a group and chat briefly about what you learned today.  Was there anything you learned that was a surprise?</a:t>
            </a:r>
          </a:p>
        </p:txBody>
      </p:sp>
      <p:sp>
        <p:nvSpPr>
          <p:cNvPr id="4" name="Slide Number Placeholder 3"/>
          <p:cNvSpPr>
            <a:spLocks noGrp="1"/>
          </p:cNvSpPr>
          <p:nvPr>
            <p:ph type="sldNum" sz="quarter" idx="5"/>
          </p:nvPr>
        </p:nvSpPr>
        <p:spPr/>
        <p:txBody>
          <a:bodyPr/>
          <a:lstStyle/>
          <a:p>
            <a:fld id="{9C1AD4F3-D7BA-4A83-ADEA-33055041BE18}" type="slidenum">
              <a:rPr lang="en-US" smtClean="0"/>
              <a:t>11</a:t>
            </a:fld>
            <a:endParaRPr lang="en-US"/>
          </a:p>
        </p:txBody>
      </p:sp>
    </p:spTree>
    <p:extLst>
      <p:ext uri="{BB962C8B-B14F-4D97-AF65-F5344CB8AC3E}">
        <p14:creationId xmlns:p14="http://schemas.microsoft.com/office/powerpoint/2010/main" val="37481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leave today, I want you to take a moment to think about whether you plan on doing anything new to support your overall health or that of your baby either during your pregnancy or directly following delivery?</a:t>
            </a:r>
          </a:p>
        </p:txBody>
      </p:sp>
      <p:sp>
        <p:nvSpPr>
          <p:cNvPr id="4" name="Slide Number Placeholder 3"/>
          <p:cNvSpPr>
            <a:spLocks noGrp="1"/>
          </p:cNvSpPr>
          <p:nvPr>
            <p:ph type="sldNum" sz="quarter" idx="5"/>
          </p:nvPr>
        </p:nvSpPr>
        <p:spPr/>
        <p:txBody>
          <a:bodyPr/>
          <a:lstStyle/>
          <a:p>
            <a:fld id="{9C1AD4F3-D7BA-4A83-ADEA-33055041BE18}" type="slidenum">
              <a:rPr lang="en-US" smtClean="0"/>
              <a:t>12</a:t>
            </a:fld>
            <a:endParaRPr lang="en-US"/>
          </a:p>
        </p:txBody>
      </p:sp>
    </p:spTree>
    <p:extLst>
      <p:ext uri="{BB962C8B-B14F-4D97-AF65-F5344CB8AC3E}">
        <p14:creationId xmlns:p14="http://schemas.microsoft.com/office/powerpoint/2010/main" val="3296044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would love to hear from you now. We have about 5 minutes for questions. Please feel free to pose your question to the group and I will do my best to respond or refer you to someone who can answer your question.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13</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spending time with me today! </a:t>
            </a:r>
          </a:p>
          <a:p>
            <a:endParaRPr lang="en-US" dirty="0"/>
          </a:p>
          <a:p>
            <a:r>
              <a:rPr lang="en-US" dirty="0"/>
              <a:t>This presentation was developed in partnership with the Maternal Health Network of San Bernardino County, a collaborative committed to supporting families before, during, and after pregnancy. If you would like to learn more about the Maternal Health Network, please visit their website at www.maternalhealthnetworksb.com.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14</a:t>
            </a:fld>
            <a:endParaRPr lang="en-US"/>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[INSERT NAME] and I am a representative of [INSERT ORGANIZATION] and have worked in partnership with the Maternal Health Network to provide you this information today. </a:t>
            </a:r>
          </a:p>
          <a:p>
            <a:endParaRPr lang="en-US" dirty="0"/>
          </a:p>
          <a:p>
            <a:r>
              <a:rPr lang="en-US" dirty="0">
                <a:solidFill>
                  <a:srgbClr val="FF0000"/>
                </a:solidFill>
              </a:rPr>
              <a:t>[INSERT ANY BACKGROUND INFORMATION YOU THINK IS HELPFUL FOR THE PARTICIPANTS TO UNDERSTAND ABOUT YOU]</a:t>
            </a:r>
          </a:p>
          <a:p>
            <a:endParaRPr lang="en-US" dirty="0">
              <a:solidFill>
                <a:srgbClr val="FF0000"/>
              </a:solidFill>
            </a:endParaRPr>
          </a:p>
          <a:p>
            <a:pPr marL="171450" indent="-171450">
              <a:buFontTx/>
              <a:buChar char="-"/>
            </a:pPr>
            <a:r>
              <a:rPr lang="en-US" b="1" dirty="0">
                <a:solidFill>
                  <a:srgbClr val="FF0000"/>
                </a:solidFill>
              </a:rPr>
              <a:t>IF TIME ALLOWS – </a:t>
            </a:r>
            <a:endParaRPr lang="en-US" dirty="0">
              <a:solidFill>
                <a:srgbClr val="FF0000"/>
              </a:solidFill>
            </a:endParaRPr>
          </a:p>
          <a:p>
            <a:pPr marL="0" indent="0">
              <a:buFontTx/>
              <a:buNone/>
            </a:pPr>
            <a:r>
              <a:rPr lang="en-US" dirty="0">
                <a:solidFill>
                  <a:srgbClr val="FF0000"/>
                </a:solidFill>
              </a:rPr>
              <a:t>I would like for everyone in the room to now turn to the person sitting next to you and introduce yourself and what you hope to get out of this presentation today (if a virtual presentation, have folks introduce themselves in the chat). </a:t>
            </a: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2</a:t>
            </a:fld>
            <a:endParaRPr lang="en-US"/>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subject matter experts identified the three most important things to help families support their overall health and that of their child both during pregnancy and directly following delivery.</a:t>
            </a:r>
          </a:p>
          <a:p>
            <a:endParaRPr lang="en-US" dirty="0"/>
          </a:p>
          <a:p>
            <a:r>
              <a:rPr lang="en-US" dirty="0"/>
              <a:t>These partners included:</a:t>
            </a:r>
          </a:p>
          <a:p>
            <a:pPr marL="171450" indent="-171450">
              <a:buFont typeface="Arial" panose="020B0604020202020204" pitchFamily="34" charset="0"/>
              <a:buChar char="•"/>
            </a:pPr>
            <a:r>
              <a:rPr lang="en-US" dirty="0"/>
              <a:t>San Bernardino County Public Health - Nutrition</a:t>
            </a:r>
          </a:p>
          <a:p>
            <a:pPr marL="171450" indent="-171450">
              <a:buFont typeface="Arial" panose="020B0604020202020204" pitchFamily="34" charset="0"/>
              <a:buChar char="•"/>
            </a:pPr>
            <a:r>
              <a:rPr lang="en-US" dirty="0"/>
              <a:t>San Bernardino County Public Health - WIC</a:t>
            </a:r>
          </a:p>
          <a:p>
            <a:pPr marL="171450" indent="-171450">
              <a:buFont typeface="Arial" panose="020B0604020202020204" pitchFamily="34" charset="0"/>
              <a:buChar char="•"/>
            </a:pPr>
            <a:r>
              <a:rPr lang="en-US" dirty="0"/>
              <a:t>Smile SBC – Local Oral Health Program</a:t>
            </a:r>
          </a:p>
          <a:p>
            <a:endParaRPr lang="en-US" dirty="0"/>
          </a:p>
          <a:p>
            <a:r>
              <a:rPr lang="en-US" dirty="0"/>
              <a:t>We hope that by the end of this presentation, you will: </a:t>
            </a:r>
          </a:p>
          <a:p>
            <a:pPr marL="171450" indent="-171450">
              <a:buFont typeface="Arial" panose="020B0604020202020204" pitchFamily="34" charset="0"/>
              <a:buChar char="•"/>
            </a:pPr>
            <a:r>
              <a:rPr lang="en-US" dirty="0"/>
              <a:t>Know key nutrition tips to keep you and your baby healthy during and after pregnancy</a:t>
            </a:r>
          </a:p>
          <a:p>
            <a:pPr marL="171450" indent="-171450">
              <a:buFont typeface="Arial" panose="020B0604020202020204" pitchFamily="34" charset="0"/>
              <a:buChar char="•"/>
            </a:pPr>
            <a:r>
              <a:rPr lang="en-US" dirty="0"/>
              <a:t>Understand healthy ways to remain physically active</a:t>
            </a:r>
          </a:p>
          <a:p>
            <a:pPr marL="171450" indent="-171450">
              <a:buFont typeface="Arial" panose="020B0604020202020204" pitchFamily="34" charset="0"/>
              <a:buChar char="•"/>
            </a:pPr>
            <a:r>
              <a:rPr lang="en-US" dirty="0"/>
              <a:t>Understand the importance of oral healthcare during and after pregnancy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We have structured our time together to first share a bit of information with you, then we will have you chat with another participant about what you have learned.  Finally, we will close our time together by offering folks the opportunity to ask questions.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Are there any questions before we get started?</a:t>
            </a:r>
          </a:p>
        </p:txBody>
      </p:sp>
      <p:sp>
        <p:nvSpPr>
          <p:cNvPr id="4" name="Slide Number Placeholder 3"/>
          <p:cNvSpPr>
            <a:spLocks noGrp="1"/>
          </p:cNvSpPr>
          <p:nvPr>
            <p:ph type="sldNum" sz="quarter" idx="5"/>
          </p:nvPr>
        </p:nvSpPr>
        <p:spPr/>
        <p:txBody>
          <a:bodyPr/>
          <a:lstStyle/>
          <a:p>
            <a:fld id="{9C1AD4F3-D7BA-4A83-ADEA-33055041BE18}" type="slidenum">
              <a:rPr lang="en-US" smtClean="0"/>
              <a:t>3</a:t>
            </a:fld>
            <a:endParaRPr lang="en-US"/>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of information on health during and after pregnancy, but this information has been synthesized into three main points that subject matter experts agree are the most important things families need to know about whole body health during and after pregnancy, including:</a:t>
            </a:r>
          </a:p>
          <a:p>
            <a:pPr marL="171450" indent="-171450">
              <a:buFont typeface="Arial" panose="020B0604020202020204" pitchFamily="34" charset="0"/>
              <a:buChar char="•"/>
            </a:pPr>
            <a:r>
              <a:rPr lang="en-US" dirty="0"/>
              <a:t>Nutrition &amp; disease prevention</a:t>
            </a:r>
          </a:p>
          <a:p>
            <a:pPr marL="171450" indent="-171450">
              <a:buFont typeface="Arial" panose="020B0604020202020204" pitchFamily="34" charset="0"/>
              <a:buChar char="•"/>
            </a:pPr>
            <a:r>
              <a:rPr lang="en-US" dirty="0"/>
              <a:t>Physical activity, and </a:t>
            </a:r>
          </a:p>
          <a:p>
            <a:pPr marL="171450" indent="-171450">
              <a:buFont typeface="Arial" panose="020B0604020202020204" pitchFamily="34" charset="0"/>
              <a:buChar char="•"/>
            </a:pPr>
            <a:r>
              <a:rPr lang="en-US" dirty="0"/>
              <a:t>Oral Health</a:t>
            </a:r>
          </a:p>
          <a:p>
            <a:endParaRPr lang="en-US" dirty="0"/>
          </a:p>
          <a:p>
            <a:r>
              <a:rPr lang="en-US" dirty="0"/>
              <a:t>Following our review of these three points, I will provide you will some resources on where to go for support. </a:t>
            </a:r>
          </a:p>
        </p:txBody>
      </p:sp>
      <p:sp>
        <p:nvSpPr>
          <p:cNvPr id="4" name="Slide Number Placeholder 3"/>
          <p:cNvSpPr>
            <a:spLocks noGrp="1"/>
          </p:cNvSpPr>
          <p:nvPr>
            <p:ph type="sldNum" sz="quarter" idx="5"/>
          </p:nvPr>
        </p:nvSpPr>
        <p:spPr/>
        <p:txBody>
          <a:bodyPr/>
          <a:lstStyle/>
          <a:p>
            <a:fld id="{9C1AD4F3-D7BA-4A83-ADEA-33055041BE18}" type="slidenum">
              <a:rPr lang="en-US" smtClean="0"/>
              <a:t>4</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000" b="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Support the growth of your baby and maintain a healthy weight before and after birth by eating a variety of foods. Subject matter experts have offered you the following tips to maintain a healthy diet during and after pregnancy:</a:t>
            </a:r>
          </a:p>
          <a:p>
            <a:pPr marL="0" marR="0" lvl="0" indent="0">
              <a:lnSpc>
                <a:spcPct val="107000"/>
              </a:lnSpc>
              <a:spcBef>
                <a:spcPts val="0"/>
              </a:spcBef>
              <a:spcAft>
                <a:spcPts val="0"/>
              </a:spcAft>
              <a:buFont typeface="+mj-lt"/>
              <a:buNone/>
            </a:pPr>
            <a:r>
              <a:rPr lang="en-US" sz="1000" b="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000" b="0" dirty="0">
                <a:effectLst/>
                <a:latin typeface="Arial" panose="020B0604020202020204" pitchFamily="34" charset="0"/>
                <a:ea typeface="Calibri" panose="020F0502020204030204" pitchFamily="34" charset="0"/>
                <a:cs typeface="Times New Roman" panose="02020603050405020304" pitchFamily="18" charset="0"/>
              </a:rPr>
              <a:t>Eat a variety of fresh fruits and vegetables each day and balance your meals with sufficient carbs and protein. Additionally, drinking water and avoiding sugary beverages is important for you to maintain a healthy weight during your pregnancy. Subject Matter Experts want you to have the basic rule of thumb that every meal should consist of half fruit and vegetables, and additionally encourage you to use </a:t>
            </a:r>
            <a:r>
              <a:rPr lang="en-US" sz="1000" b="0" i="1" dirty="0">
                <a:effectLst/>
                <a:latin typeface="Arial" panose="020B0604020202020204" pitchFamily="34" charset="0"/>
                <a:ea typeface="Calibri" panose="020F0502020204030204" pitchFamily="34" charset="0"/>
                <a:cs typeface="Times New Roman" panose="02020603050405020304" pitchFamily="18" charset="0"/>
              </a:rPr>
              <a:t>MyPlate</a:t>
            </a:r>
            <a:r>
              <a:rPr lang="en-US" sz="1000" b="0" dirty="0">
                <a:effectLst/>
                <a:latin typeface="Arial" panose="020B0604020202020204" pitchFamily="34" charset="0"/>
                <a:ea typeface="Calibri" panose="020F0502020204030204" pitchFamily="34" charset="0"/>
                <a:cs typeface="Times New Roman" panose="02020603050405020304" pitchFamily="18" charset="0"/>
              </a:rPr>
              <a:t> for more specific guidelines on recommended serving sizes such as: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Vegetables (2-3 cups or more)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Whole Grains (6 to 8 ounces)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Proteins (6 to 7 ounces)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Low-fat or fat free dairy (3 cups)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Fruits (2 cups)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Drink water and choose foods with less added sugars, sodium, and saturated fats.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000" b="0" dirty="0">
                <a:effectLst/>
                <a:latin typeface="Arial" panose="020B0604020202020204" pitchFamily="34" charset="0"/>
                <a:ea typeface="Calibri" panose="020F0502020204030204" pitchFamily="34" charset="0"/>
                <a:cs typeface="Times New Roman" panose="02020603050405020304" pitchFamily="18" charset="0"/>
              </a:rPr>
              <a:t>In addition to eating a balanced diet, subject matter experts want you to focus on these eight nutrients during pregnancy: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Folic Acid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Iron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Calcium</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Choline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Omega-3 fatty acids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B vitamins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Vitamin C</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Vitamin 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000" b="0" dirty="0">
                <a:effectLst/>
                <a:latin typeface="Arial" panose="020B0604020202020204" pitchFamily="34" charset="0"/>
                <a:ea typeface="Calibri" panose="020F0502020204030204" pitchFamily="34" charset="0"/>
                <a:cs typeface="Times New Roman" panose="02020603050405020304" pitchFamily="18" charset="0"/>
              </a:rPr>
              <a:t>Beyond these nutrients, taking a prenatal supplement each day can support you getting the nutrients your body needs to support your health and your baby’s.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000" b="0" dirty="0">
                <a:effectLst/>
                <a:latin typeface="Arial" panose="020B0604020202020204" pitchFamily="34" charset="0"/>
                <a:ea typeface="Calibri" panose="020F0502020204030204" pitchFamily="34" charset="0"/>
                <a:cs typeface="Times New Roman" panose="02020603050405020304" pitchFamily="18" charset="0"/>
              </a:rPr>
              <a:t>Avoid or limit these foods as they can increase your risk of getting a foodborne illness: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raw or unpasteurized milk, juice, and cheese such as soft cheeses or Queso Fresco</a:t>
            </a:r>
          </a:p>
          <a:p>
            <a:pPr marL="800100" marR="0" lvl="1" indent="-3429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raw or undercooked meat, fish and eggs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000" b="0" dirty="0">
                <a:effectLst/>
                <a:latin typeface="Arial" panose="020B0604020202020204" pitchFamily="34" charset="0"/>
                <a:ea typeface="Calibri" panose="020F0502020204030204" pitchFamily="34" charset="0"/>
                <a:cs typeface="Times New Roman" panose="02020603050405020304" pitchFamily="18" charset="0"/>
              </a:rPr>
              <a:t>Finally, make sure to avoid alcohol, drugs and smoking and limit caffeine as these substances can severely impact your baby’s development while you are pregnant and breastfeeding.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mj-lt"/>
              <a:buNone/>
            </a:pPr>
            <a:endParaRPr lang="en-US" sz="10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mj-lt"/>
              <a:buNone/>
            </a:pPr>
            <a:r>
              <a:rPr lang="en-US" sz="1000" b="0" dirty="0">
                <a:effectLst/>
                <a:latin typeface="Arial" panose="020B0604020202020204" pitchFamily="34" charset="0"/>
                <a:ea typeface="Calibri" panose="020F0502020204030204" pitchFamily="34" charset="0"/>
                <a:cs typeface="Times New Roman" panose="02020603050405020304" pitchFamily="18" charset="0"/>
              </a:rPr>
              <a:t>In addition to these suggestions, it is important you visit your doctor regularly during and after pregnancy. M</a:t>
            </a:r>
            <a:r>
              <a:rPr lang="en-US" sz="1600" b="0" i="0" dirty="0">
                <a:solidFill>
                  <a:srgbClr val="1F497D"/>
                </a:solidFill>
                <a:effectLst/>
                <a:latin typeface="Calibri" panose="020F0502020204030204" pitchFamily="34" charset="0"/>
              </a:rPr>
              <a:t>any pregnant women attend their doctor visits infrequently or later in their pregnancy, but it is very important you are monitored as soon as possible and throughout each of your trimesters.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5</a:t>
            </a:fld>
            <a:endParaRPr lang="en-US"/>
          </a:p>
        </p:txBody>
      </p:sp>
    </p:spTree>
    <p:extLst>
      <p:ext uri="{BB962C8B-B14F-4D97-AF65-F5344CB8AC3E}">
        <p14:creationId xmlns:p14="http://schemas.microsoft.com/office/powerpoint/2010/main" val="182061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Moderate exercise activities provide benefits during pregnancy, for delivery, and after birth. Subject matter experts have provided a variety of ways you can remain physically active during and after pregnancy, and how to promote physical activity with your child after delivery.</a:t>
            </a:r>
          </a:p>
          <a:p>
            <a:pPr marL="0" marR="0" lvl="0" indent="0">
              <a:lnSpc>
                <a:spcPct val="107000"/>
              </a:lnSpc>
              <a:spcBef>
                <a:spcPts val="0"/>
              </a:spcBef>
              <a:spcAft>
                <a:spcPts val="0"/>
              </a:spcAft>
              <a:buFont typeface="+mj-lt"/>
              <a:buNone/>
            </a:pPr>
            <a:endPar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For mom: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It is important for you to maintain your daily activity level while pregnant. However, some exercises may increase your risk of injury. Ask your doctor whether it is safe to start or continue exercise activities.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Regular exercise has many benefits during pregnancy: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Reduces body aches and pains experienced during pregnancy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Eases constipation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Reduces the risk of diabetes and high blood pressure and excessive weight gain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Regular exercise after birth has many benefits: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Helps you lose extra weight gained during pregnancy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Increases energy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Helps with better sleep</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Improves mood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Pregnant women should get at least 150 minutes (20-30 mins 5 days a week) of moderate-intensity aerobic activity every week.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Moderate-intensity activities include brisk walking, swimming, yoga, or gardening.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Sports and activities with the potential for falling or contact should be avoided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Women with a history of preterm delivery or at risk for preterm delivery should reduce PA during the third trimester</a:t>
            </a:r>
          </a:p>
          <a:p>
            <a:pPr marL="0" marR="0" lvl="0" indent="0">
              <a:lnSpc>
                <a:spcPct val="107000"/>
              </a:lnSpc>
              <a:spcBef>
                <a:spcPts val="0"/>
              </a:spcBef>
              <a:spcAft>
                <a:spcPts val="0"/>
              </a:spcAft>
              <a:buFont typeface="+mj-lt"/>
              <a:buNone/>
            </a:pP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For baby:</a:t>
            </a: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Children from birth to age five need at least 30 minutes of structured and 60 minutes of unstructured physical activity.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A structured activity is an adult-led activity where you give your child directions or rules (crawling, puzzles, etc.).</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80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An unstructured activity is child–led and they can freely do what interests them without direction (outdoor and playground exploration).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6</a:t>
            </a:fld>
            <a:endParaRPr lang="en-US"/>
          </a:p>
        </p:txBody>
      </p:sp>
    </p:spTree>
    <p:extLst>
      <p:ext uri="{BB962C8B-B14F-4D97-AF65-F5344CB8AC3E}">
        <p14:creationId xmlns:p14="http://schemas.microsoft.com/office/powerpoint/2010/main" val="224846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mj-lt"/>
              <a:buNone/>
            </a:pPr>
            <a:r>
              <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Brushing and regular dentist check-ups and cleanings keep you and your baby healthy. Subject Matter Experts stress the importance of accessing dental care during pregnancy and have offered the following tips for you to maintain proper oral health care for you and your baby. </a:t>
            </a:r>
          </a:p>
          <a:p>
            <a:pPr marL="0" marR="0" lvl="0" indent="0">
              <a:lnSpc>
                <a:spcPct val="107000"/>
              </a:lnSpc>
              <a:spcBef>
                <a:spcPts val="0"/>
              </a:spcBef>
              <a:spcAft>
                <a:spcPts val="0"/>
              </a:spcAft>
              <a:buFont typeface="+mj-lt"/>
              <a:buNone/>
            </a:pPr>
            <a:endPar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For mom: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Brush twice a day with a soft toothbrush and a pea-size amount of toothpaste with fluoride. </a:t>
            </a: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Floss once a day to get the food stuck between your teeth.</a:t>
            </a: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Signs of cavities, gum disease, and tooth decay can be dangerous to you and your developing baby if they are not caught early.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Pregnancy Gingivitis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Increased risk of premature delivery, preeclampsia, and gestational diabetes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It is safe to have dental care while pregnant.  Visit your dentist twice a year or every 6 months</a:t>
            </a:r>
          </a:p>
          <a:p>
            <a:pPr marL="285750" marR="0" lvl="0" indent="-285750">
              <a:lnSpc>
                <a:spcPct val="107000"/>
              </a:lnSpc>
              <a:spcBef>
                <a:spcPts val="0"/>
              </a:spcBef>
              <a:spcAft>
                <a:spcPts val="0"/>
              </a:spcAft>
              <a:buFont typeface="+mj-lt"/>
              <a:buAutoNum type="alphaLcPeriod"/>
            </a:pPr>
            <a:endParaRPr lang="en-US" sz="10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1000" b="1" dirty="0">
                <a:effectLst/>
                <a:latin typeface="Arial" panose="020B0604020202020204" pitchFamily="34" charset="0"/>
                <a:ea typeface="Calibri" panose="020F0502020204030204" pitchFamily="34" charset="0"/>
                <a:cs typeface="Times New Roman" panose="02020603050405020304" pitchFamily="18" charset="0"/>
              </a:rPr>
              <a:t>For baby:</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Wipe baby’s gums after every meal to reduce bacteria.</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Brush child’s teeth with a smear/rice-size amount of toothpaste with fluoride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0"/>
              </a:spcAft>
              <a:buClrTx/>
              <a:buSzTx/>
              <a:buFont typeface="+mj-lt"/>
              <a:buAutoNum type="alphaLcPeriod"/>
              <a:tabLst/>
              <a:defRPr/>
            </a:pPr>
            <a:r>
              <a:rPr lang="en-US" sz="800" b="0" dirty="0">
                <a:effectLst/>
                <a:latin typeface="Arial" panose="020B0604020202020204" pitchFamily="34" charset="0"/>
                <a:ea typeface="Calibri" panose="020F0502020204030204" pitchFamily="34" charset="0"/>
                <a:cs typeface="Times New Roman" panose="02020603050405020304" pitchFamily="18" charset="0"/>
              </a:rPr>
              <a:t>Avoid sharing </a:t>
            </a:r>
            <a:r>
              <a:rPr lang="en-US" sz="1000" b="0" i="0" dirty="0">
                <a:solidFill>
                  <a:srgbClr val="1F497D"/>
                </a:solidFill>
                <a:effectLst/>
                <a:latin typeface="Calibri" panose="020F0502020204030204" pitchFamily="34" charset="0"/>
              </a:rPr>
              <a:t>cavity causing germs from your mouth to your child! </a:t>
            </a:r>
            <a:r>
              <a:rPr lang="en-US" sz="1000" b="0" dirty="0">
                <a:effectLst/>
                <a:latin typeface="Arial" panose="020B0604020202020204" pitchFamily="34" charset="0"/>
                <a:ea typeface="Calibri" panose="020F0502020204030204" pitchFamily="34" charset="0"/>
                <a:cs typeface="Times New Roman" panose="02020603050405020304" pitchFamily="18" charset="0"/>
              </a:rPr>
              <a:t>Do not share forks, spoons, cups, etc. because you can spread cavity causing bacteria to your child. </a:t>
            </a:r>
          </a:p>
          <a:p>
            <a:pPr marL="285750" marR="0" lvl="0" indent="-285750">
              <a:lnSpc>
                <a:spcPct val="107000"/>
              </a:lnSpc>
              <a:spcBef>
                <a:spcPts val="0"/>
              </a:spcBef>
              <a:spcAft>
                <a:spcPts val="0"/>
              </a:spcAft>
              <a:buFont typeface="+mj-lt"/>
              <a:buAutoNum type="alphaLcPeriod"/>
            </a:pPr>
            <a:r>
              <a:rPr lang="en-US" sz="1000" b="0" dirty="0">
                <a:effectLst/>
                <a:latin typeface="Arial" panose="020B0604020202020204" pitchFamily="34" charset="0"/>
                <a:ea typeface="Calibri" panose="020F0502020204030204" pitchFamily="34" charset="0"/>
                <a:cs typeface="Times New Roman" panose="02020603050405020304" pitchFamily="18" charset="0"/>
              </a:rPr>
              <a:t>Take your baby to the dentist when they get their first tooth or at their first birthday.</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7</a:t>
            </a:fld>
            <a:endParaRPr lang="en-US"/>
          </a:p>
        </p:txBody>
      </p:sp>
    </p:spTree>
    <p:extLst>
      <p:ext uri="{BB962C8B-B14F-4D97-AF65-F5344CB8AC3E}">
        <p14:creationId xmlns:p14="http://schemas.microsoft.com/office/powerpoint/2010/main" val="682481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numerous resources in San Bernardino County available to support you and your family in all areas of health. A few examples of resources that can help you or get you connected to resources you need include: </a:t>
            </a:r>
          </a:p>
          <a:p>
            <a:pPr marL="171450" indent="-171450">
              <a:buFont typeface="Arial" panose="020B0604020202020204" pitchFamily="34" charset="0"/>
              <a:buChar char="•"/>
            </a:pPr>
            <a:r>
              <a:rPr lang="en-US" b="1" dirty="0"/>
              <a:t>WIC SBC: </a:t>
            </a:r>
            <a:r>
              <a:rPr lang="en-US" b="0" i="0" dirty="0">
                <a:solidFill>
                  <a:srgbClr val="444444"/>
                </a:solidFill>
                <a:effectLst/>
                <a:latin typeface="Arial" panose="020B0604020202020204" pitchFamily="34" charset="0"/>
              </a:rPr>
              <a:t>WIC helps families, pregnant women, new mothers, infants and young children get healthy foods, nutrition education and community resources at no cost, to stay well and active. Call their office to see if your family qualifies for services. </a:t>
            </a:r>
            <a:endParaRPr lang="en-US" dirty="0"/>
          </a:p>
          <a:p>
            <a:pPr marL="171450" indent="-171450">
              <a:buFont typeface="Arial" panose="020B0604020202020204" pitchFamily="34" charset="0"/>
              <a:buChar char="•"/>
            </a:pPr>
            <a:r>
              <a:rPr lang="en-US" b="1" dirty="0"/>
              <a:t>SBC Nutrition Program: </a:t>
            </a:r>
            <a:r>
              <a:rPr lang="en-US" b="0" i="0" dirty="0">
                <a:solidFill>
                  <a:srgbClr val="333333"/>
                </a:solidFill>
                <a:effectLst/>
                <a:latin typeface="Helvetica Neue"/>
              </a:rPr>
              <a:t>The Nutrition Program provides education on healthy nutrition habits and can support you and your family with accessing healthy foods and developing physical activity habits. </a:t>
            </a:r>
          </a:p>
          <a:p>
            <a:pPr marL="171450" indent="-171450">
              <a:buFont typeface="Arial" panose="020B0604020202020204" pitchFamily="34" charset="0"/>
              <a:buChar char="•"/>
            </a:pPr>
            <a:r>
              <a:rPr lang="en-US" b="1" dirty="0"/>
              <a:t>Smile San Bernardino</a:t>
            </a:r>
            <a:r>
              <a:rPr lang="en-US" dirty="0"/>
              <a:t>: Smile San Bernardino can help you find a dentist and access educational resources on oral health.   </a:t>
            </a:r>
          </a:p>
        </p:txBody>
      </p:sp>
      <p:sp>
        <p:nvSpPr>
          <p:cNvPr id="4" name="Slide Number Placeholder 3"/>
          <p:cNvSpPr>
            <a:spLocks noGrp="1"/>
          </p:cNvSpPr>
          <p:nvPr>
            <p:ph type="sldNum" sz="quarter" idx="5"/>
          </p:nvPr>
        </p:nvSpPr>
        <p:spPr/>
        <p:txBody>
          <a:bodyPr/>
          <a:lstStyle/>
          <a:p>
            <a:fld id="{9C1AD4F3-D7BA-4A83-ADEA-33055041BE18}" type="slidenum">
              <a:rPr lang="en-US" smtClean="0"/>
              <a:t>8</a:t>
            </a:fld>
            <a:endParaRPr lang="en-US"/>
          </a:p>
        </p:txBody>
      </p:sp>
    </p:spTree>
    <p:extLst>
      <p:ext uri="{BB962C8B-B14F-4D97-AF65-F5344CB8AC3E}">
        <p14:creationId xmlns:p14="http://schemas.microsoft.com/office/powerpoint/2010/main" val="55876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reviewed the three most important things subject matter experts want you to know about whole body health during and after pregnancy, let’s discuss what we have learned and consider how this information applies to your specific needs.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8D97088-6650-44BB-935C-EB017B553F89}"/>
              </a:ext>
            </a:extLst>
          </p:cNvPr>
          <p:cNvPicPr>
            <a:picLocks noChangeAspect="1"/>
          </p:cNvPicPr>
          <p:nvPr userDrawn="1"/>
        </p:nvPicPr>
        <p:blipFill>
          <a:blip r:embed="rId2"/>
          <a:stretch>
            <a:fillRect/>
          </a:stretch>
        </p:blipFill>
        <p:spPr>
          <a:xfrm>
            <a:off x="-114106" y="-1050664"/>
            <a:ext cx="12555222" cy="7058826"/>
          </a:xfrm>
          <a:prstGeom prst="rect">
            <a:avLst/>
          </a:prstGeom>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dirty="0"/>
              <a:t>Insert Logo</a:t>
            </a:r>
          </a:p>
          <a:p>
            <a:endParaRPr lang="en-US" dirty="0"/>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1/20/2022</a:t>
            </a:fld>
            <a:endParaRPr lang="en-US" dirty="0"/>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1/20/2022</a:t>
            </a:fld>
            <a:endParaRPr lang="en-US" dirty="0"/>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milesbc.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586629" y="685042"/>
            <a:ext cx="7325895" cy="2387600"/>
          </a:xfrm>
        </p:spPr>
        <p:txBody>
          <a:bodyPr>
            <a:normAutofit fontScale="90000"/>
          </a:bodyPr>
          <a:lstStyle/>
          <a:p>
            <a:r>
              <a:rPr lang="en-US" dirty="0"/>
              <a:t>Whole Body Health During &amp; After Pregnancy</a:t>
            </a:r>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4866105" y="3133143"/>
            <a:ext cx="7325895" cy="1655762"/>
          </a:xfrm>
        </p:spPr>
        <p:txBody>
          <a:bodyPr/>
          <a:lstStyle/>
          <a:p>
            <a:r>
              <a:rPr lang="en-US" dirty="0">
                <a:solidFill>
                  <a:schemeClr val="bg2">
                    <a:lumMod val="75000"/>
                  </a:schemeClr>
                </a:solidFill>
              </a:rPr>
              <a:t>Insert Date and Time</a:t>
            </a: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Insert Organization Logo</a:t>
            </a: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Think - Pair - Share</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a:buNone/>
            </a:pPr>
            <a:endParaRPr lang="en-US" sz="2400" b="1" dirty="0"/>
          </a:p>
          <a:p>
            <a:pPr marL="0" indent="0" algn="ctr">
              <a:lnSpc>
                <a:spcPct val="100000"/>
              </a:lnSpc>
              <a:spcAft>
                <a:spcPts val="1200"/>
              </a:spcAft>
              <a:buNone/>
            </a:pPr>
            <a:r>
              <a:rPr lang="en-US" b="1" dirty="0"/>
              <a:t>What was the most important idea you learned during our time together? </a:t>
            </a:r>
          </a:p>
        </p:txBody>
      </p:sp>
    </p:spTree>
    <p:extLst>
      <p:ext uri="{BB962C8B-B14F-4D97-AF65-F5344CB8AC3E}">
        <p14:creationId xmlns:p14="http://schemas.microsoft.com/office/powerpoint/2010/main" val="223715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a:buNone/>
            </a:pPr>
            <a:endParaRPr lang="en-US" b="1" dirty="0"/>
          </a:p>
          <a:p>
            <a:pPr marL="0" indent="0" algn="ctr">
              <a:buNone/>
            </a:pPr>
            <a:r>
              <a:rPr lang="en-US" b="1" dirty="0"/>
              <a:t>Was there anything you learned today that was a surprise?</a:t>
            </a:r>
            <a:endParaRPr lang="en-US" dirty="0"/>
          </a:p>
        </p:txBody>
      </p:sp>
    </p:spTree>
    <p:extLst>
      <p:ext uri="{BB962C8B-B14F-4D97-AF65-F5344CB8AC3E}">
        <p14:creationId xmlns:p14="http://schemas.microsoft.com/office/powerpoint/2010/main" val="196409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dirty="0"/>
              <a:t>Personal Reflection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744070" y="1646705"/>
            <a:ext cx="10515600" cy="2904742"/>
          </a:xfrm>
        </p:spPr>
        <p:txBody>
          <a:bodyPr>
            <a:normAutofit/>
          </a:bodyPr>
          <a:lstStyle/>
          <a:p>
            <a:pPr marL="0" indent="0" algn="ctr">
              <a:buNone/>
            </a:pPr>
            <a:endParaRPr lang="en-US" b="1" dirty="0"/>
          </a:p>
          <a:p>
            <a:pPr marL="0" indent="0" algn="ctr">
              <a:lnSpc>
                <a:spcPct val="100000"/>
              </a:lnSpc>
              <a:spcAft>
                <a:spcPts val="1200"/>
              </a:spcAft>
              <a:buNone/>
            </a:pPr>
            <a:r>
              <a:rPr lang="en-US" b="1" dirty="0"/>
              <a:t>Is there anything NEW that you plan on doing to support the overall health of you and your baby during pregnancy or directly following delivery?</a:t>
            </a:r>
          </a:p>
        </p:txBody>
      </p:sp>
    </p:spTree>
    <p:extLst>
      <p:ext uri="{BB962C8B-B14F-4D97-AF65-F5344CB8AC3E}">
        <p14:creationId xmlns:p14="http://schemas.microsoft.com/office/powerpoint/2010/main" val="230700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dirty="0"/>
              <a:t>Questions?</a:t>
            </a:r>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Whole Body Health</a:t>
            </a:r>
          </a:p>
        </p:txBody>
      </p:sp>
    </p:spTree>
    <p:extLst>
      <p:ext uri="{BB962C8B-B14F-4D97-AF65-F5344CB8AC3E}">
        <p14:creationId xmlns:p14="http://schemas.microsoft.com/office/powerpoint/2010/main" val="265773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839694" y="-729130"/>
            <a:ext cx="5256306" cy="2743200"/>
          </a:xfrm>
        </p:spPr>
        <p:txBody>
          <a:bodyPr/>
          <a:lstStyle/>
          <a:p>
            <a:pPr algn="ctr"/>
            <a:r>
              <a:rPr lang="en-US" dirty="0"/>
              <a:t>Thank you!</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rgbClr val="6F3B55"/>
                </a:solidFill>
                <a:effectLst/>
                <a:ea typeface="Calibri" panose="020F0502020204030204" pitchFamily="34" charset="0"/>
                <a:cs typeface="Calibri" panose="020F0502020204030204" pitchFamily="34" charset="0"/>
              </a:rPr>
              <a:t>Published 2021. </a:t>
            </a:r>
            <a:r>
              <a:rPr lang="en-US" sz="2800" dirty="0">
                <a:solidFill>
                  <a:schemeClr val="bg2">
                    <a:lumMod val="75000"/>
                  </a:schemeClr>
                </a:solidFill>
              </a:rPr>
              <a:t>For additional information about the MHN, please visit our website at: </a:t>
            </a:r>
          </a:p>
          <a:p>
            <a:pPr algn="l"/>
            <a:r>
              <a:rPr lang="en-US" sz="2800" b="1" dirty="0">
                <a:solidFill>
                  <a:schemeClr val="bg2">
                    <a:lumMod val="60000"/>
                    <a:lumOff val="40000"/>
                  </a:schemeClr>
                </a:solidFill>
              </a:rPr>
              <a:t>https://www. maternalhealthnetworksb.com</a:t>
            </a:r>
          </a:p>
          <a:p>
            <a:pPr algn="l"/>
            <a:endParaRPr lang="en-US" sz="2800" b="1" dirty="0">
              <a:solidFill>
                <a:schemeClr val="bg2">
                  <a:lumMod val="60000"/>
                  <a:lumOff val="40000"/>
                </a:schemeClr>
              </a:solidFill>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p:txBody>
          <a:bodyPr/>
          <a:lstStyle/>
          <a:p>
            <a:pPr marL="0" indent="0">
              <a:buNone/>
            </a:pPr>
            <a:r>
              <a:rPr lang="en-US" dirty="0"/>
              <a:t>Insert Presenter’s Name</a:t>
            </a:r>
          </a:p>
          <a:p>
            <a:pPr marL="0" indent="0">
              <a:buNone/>
            </a:pPr>
            <a:r>
              <a:rPr lang="en-US" dirty="0"/>
              <a:t>Insert Organization</a:t>
            </a:r>
          </a:p>
          <a:p>
            <a:pPr marL="0" indent="0">
              <a:buNone/>
            </a:pPr>
            <a:endParaRPr lang="en-US" dirty="0"/>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Insert Photo of Presenter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Logo</a:t>
            </a: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dirty="0"/>
              <a:t>By the end of our time together, you will learn about…</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rmAutofit/>
          </a:bodyPr>
          <a:lstStyle/>
          <a:p>
            <a:pPr>
              <a:lnSpc>
                <a:spcPct val="110000"/>
              </a:lnSpc>
              <a:spcAft>
                <a:spcPts val="1200"/>
              </a:spcAft>
            </a:pPr>
            <a:r>
              <a:rPr lang="en-US" sz="4100" dirty="0"/>
              <a:t>Nutrition and disease prevention</a:t>
            </a:r>
          </a:p>
          <a:p>
            <a:pPr>
              <a:lnSpc>
                <a:spcPct val="110000"/>
              </a:lnSpc>
              <a:spcAft>
                <a:spcPts val="1200"/>
              </a:spcAft>
            </a:pPr>
            <a:r>
              <a:rPr lang="en-US" sz="4100" dirty="0"/>
              <a:t>Physical activity</a:t>
            </a:r>
          </a:p>
          <a:p>
            <a:pPr>
              <a:lnSpc>
                <a:spcPct val="110000"/>
              </a:lnSpc>
              <a:spcAft>
                <a:spcPts val="1200"/>
              </a:spcAft>
            </a:pPr>
            <a:r>
              <a:rPr lang="en-US" sz="4100" dirty="0"/>
              <a:t>Oral Health</a:t>
            </a:r>
          </a:p>
          <a:p>
            <a:endParaRPr lang="en-US" dirty="0"/>
          </a:p>
        </p:txBody>
      </p:sp>
      <p:sp>
        <p:nvSpPr>
          <p:cNvPr id="5" name="Rectangle 4">
            <a:extLst>
              <a:ext uri="{FF2B5EF4-FFF2-40B4-BE49-F238E27FC236}">
                <a16:creationId xmlns:a16="http://schemas.microsoft.com/office/drawing/2014/main" id="{93C56DE5-401A-4EED-9918-736A3E5C4C18}"/>
              </a:ext>
            </a:extLst>
          </p:cNvPr>
          <p:cNvSpPr/>
          <p:nvPr/>
        </p:nvSpPr>
        <p:spPr>
          <a:xfrm>
            <a:off x="7751827" y="4645558"/>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Organizational Logo</a:t>
            </a: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31850" y="3429000"/>
            <a:ext cx="10515600" cy="1133475"/>
          </a:xfrm>
        </p:spPr>
        <p:txBody>
          <a:bodyPr/>
          <a:lstStyle/>
          <a:p>
            <a:r>
              <a:rPr lang="en-US" dirty="0"/>
              <a:t>3 Things You Need to Know</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562475"/>
            <a:ext cx="10515600" cy="1500187"/>
          </a:xfrm>
        </p:spPr>
        <p:txBody>
          <a:bodyPr/>
          <a:lstStyle/>
          <a:p>
            <a:r>
              <a:rPr lang="en-US" i="1" dirty="0"/>
              <a:t>Nutrition, physical activity, and oral health</a:t>
            </a:r>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Whole Body Health</a:t>
            </a: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r>
              <a:rPr lang="en-US" dirty="0"/>
              <a:t>Nutrition &amp; Disease Prevention</a:t>
            </a:r>
          </a:p>
        </p:txBody>
      </p:sp>
      <p:pic>
        <p:nvPicPr>
          <p:cNvPr id="7" name="Picture 6" descr="Shape&#10;&#10;Description automatically generated with low confidence">
            <a:extLst>
              <a:ext uri="{FF2B5EF4-FFF2-40B4-BE49-F238E27FC236}">
                <a16:creationId xmlns:a16="http://schemas.microsoft.com/office/drawing/2014/main" id="{D34B565D-454E-4EA2-AEFB-224FAE29C4C3}"/>
              </a:ext>
            </a:extLst>
          </p:cNvPr>
          <p:cNvPicPr>
            <a:picLocks noChangeAspect="1"/>
          </p:cNvPicPr>
          <p:nvPr/>
        </p:nvPicPr>
        <p:blipFill>
          <a:blip r:embed="rId3">
            <a:duotone>
              <a:schemeClr val="accent4">
                <a:shade val="45000"/>
                <a:satMod val="135000"/>
              </a:schemeClr>
              <a:prstClr val="white"/>
            </a:duotone>
          </a:blip>
          <a:stretch>
            <a:fillRect/>
          </a:stretch>
        </p:blipFill>
        <p:spPr>
          <a:xfrm>
            <a:off x="996935" y="2509738"/>
            <a:ext cx="2505022" cy="2505022"/>
          </a:xfrm>
          <a:prstGeom prst="rect">
            <a:avLst/>
          </a:prstGeom>
        </p:spPr>
      </p:pic>
      <p:sp>
        <p:nvSpPr>
          <p:cNvPr id="6" name="Content Placeholder 4">
            <a:extLst>
              <a:ext uri="{FF2B5EF4-FFF2-40B4-BE49-F238E27FC236}">
                <a16:creationId xmlns:a16="http://schemas.microsoft.com/office/drawing/2014/main" id="{0CCBA263-6A3E-4415-B832-9E4E0D3FCFC8}"/>
              </a:ext>
            </a:extLst>
          </p:cNvPr>
          <p:cNvSpPr txBox="1">
            <a:spLocks/>
          </p:cNvSpPr>
          <p:nvPr/>
        </p:nvSpPr>
        <p:spPr>
          <a:xfrm>
            <a:off x="3657601" y="2181712"/>
            <a:ext cx="8534399" cy="37073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solidFill>
                  <a:schemeClr val="tx2">
                    <a:lumMod val="60000"/>
                    <a:lumOff val="40000"/>
                  </a:schemeClr>
                </a:solidFill>
              </a:rPr>
              <a:t>Focus on nutrients</a:t>
            </a:r>
          </a:p>
          <a:p>
            <a:pPr marL="681038" lvl="1" indent="-457200">
              <a:lnSpc>
                <a:spcPct val="100000"/>
              </a:lnSpc>
              <a:spcBef>
                <a:spcPts val="0"/>
              </a:spcBef>
              <a:buFont typeface="Wingdings" panose="05000000000000000000" pitchFamily="2" charset="2"/>
              <a:buChar char="ü"/>
            </a:pPr>
            <a:r>
              <a:rPr lang="en-US" sz="2400" dirty="0">
                <a:solidFill>
                  <a:schemeClr val="bg2">
                    <a:lumMod val="75000"/>
                  </a:schemeClr>
                </a:solidFill>
              </a:rPr>
              <a:t>Folic Acid, Iron, Calcium, Choline, Omega-3’s, B vitamins, vitamin C, and vitamin D</a:t>
            </a:r>
          </a:p>
          <a:p>
            <a:pPr>
              <a:spcBef>
                <a:spcPts val="0"/>
              </a:spcBef>
            </a:pPr>
            <a:r>
              <a:rPr lang="en-US" sz="3200" dirty="0">
                <a:solidFill>
                  <a:schemeClr val="tx2">
                    <a:lumMod val="60000"/>
                    <a:lumOff val="40000"/>
                  </a:schemeClr>
                </a:solidFill>
              </a:rPr>
              <a:t>Take a daily prenatal supplement</a:t>
            </a:r>
          </a:p>
          <a:p>
            <a:r>
              <a:rPr lang="en-US" sz="3200" dirty="0">
                <a:solidFill>
                  <a:schemeClr val="tx2">
                    <a:lumMod val="60000"/>
                    <a:lumOff val="40000"/>
                  </a:schemeClr>
                </a:solidFill>
              </a:rPr>
              <a:t>Avoid raw or undercooked meat, fish, and eggs and unpasteurized foods</a:t>
            </a:r>
          </a:p>
          <a:p>
            <a:r>
              <a:rPr lang="en-US" sz="3200" dirty="0">
                <a:solidFill>
                  <a:schemeClr val="tx2">
                    <a:lumMod val="60000"/>
                    <a:lumOff val="40000"/>
                  </a:schemeClr>
                </a:solidFill>
              </a:rPr>
              <a:t>Avoid alcohol, drugs, smoking and caffeine</a:t>
            </a:r>
          </a:p>
          <a:p>
            <a:pPr marL="0" indent="0" algn="ctr">
              <a:buNone/>
            </a:pPr>
            <a:r>
              <a:rPr lang="en-US" sz="3200" dirty="0"/>
              <a:t>Visit your doctor early and regularly!</a:t>
            </a:r>
          </a:p>
          <a:p>
            <a:endParaRPr lang="en-US" sz="2800" dirty="0">
              <a:solidFill>
                <a:schemeClr val="tx2">
                  <a:lumMod val="60000"/>
                  <a:lumOff val="40000"/>
                </a:schemeClr>
              </a:solidFill>
            </a:endParaRPr>
          </a:p>
        </p:txBody>
      </p:sp>
      <p:sp>
        <p:nvSpPr>
          <p:cNvPr id="8" name="Content Placeholder 4">
            <a:extLst>
              <a:ext uri="{FF2B5EF4-FFF2-40B4-BE49-F238E27FC236}">
                <a16:creationId xmlns:a16="http://schemas.microsoft.com/office/drawing/2014/main" id="{F200E8F5-33AC-4A7B-874E-2B6FC456236F}"/>
              </a:ext>
            </a:extLst>
          </p:cNvPr>
          <p:cNvSpPr txBox="1">
            <a:spLocks/>
          </p:cNvSpPr>
          <p:nvPr/>
        </p:nvSpPr>
        <p:spPr>
          <a:xfrm>
            <a:off x="838200" y="1237826"/>
            <a:ext cx="10698804" cy="980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Support the growth of your baby and maintain a healthy weight before and after birth by eating a variety of foods. </a:t>
            </a:r>
          </a:p>
        </p:txBody>
      </p:sp>
    </p:spTree>
    <p:extLst>
      <p:ext uri="{BB962C8B-B14F-4D97-AF65-F5344CB8AC3E}">
        <p14:creationId xmlns:p14="http://schemas.microsoft.com/office/powerpoint/2010/main" val="73655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r>
              <a:rPr lang="en-US" dirty="0"/>
              <a:t>Physical Activity</a:t>
            </a:r>
          </a:p>
        </p:txBody>
      </p:sp>
      <p:sp>
        <p:nvSpPr>
          <p:cNvPr id="5" name="Content Placeholder 4">
            <a:extLst>
              <a:ext uri="{FF2B5EF4-FFF2-40B4-BE49-F238E27FC236}">
                <a16:creationId xmlns:a16="http://schemas.microsoft.com/office/drawing/2014/main" id="{C81ED658-9FE5-403E-8182-5CDF26E506DF}"/>
              </a:ext>
            </a:extLst>
          </p:cNvPr>
          <p:cNvSpPr>
            <a:spLocks noGrp="1"/>
          </p:cNvSpPr>
          <p:nvPr>
            <p:ph idx="1"/>
          </p:nvPr>
        </p:nvSpPr>
        <p:spPr>
          <a:xfrm>
            <a:off x="838199" y="1461042"/>
            <a:ext cx="10730420" cy="1068149"/>
          </a:xfrm>
        </p:spPr>
        <p:txBody>
          <a:bodyPr>
            <a:normAutofit fontScale="92500" lnSpcReduction="10000"/>
          </a:bodyPr>
          <a:lstStyle/>
          <a:p>
            <a:pPr marL="0" indent="0">
              <a:buNone/>
            </a:pPr>
            <a:r>
              <a:rPr lang="en-US" dirty="0"/>
              <a:t>Moderate exercise activities provide benefits during pregnancy, for delivery, and after birth. </a:t>
            </a:r>
          </a:p>
        </p:txBody>
      </p:sp>
      <p:pic>
        <p:nvPicPr>
          <p:cNvPr id="7" name="Picture 6" descr="Shape&#10;&#10;Description automatically generated with low confidence">
            <a:extLst>
              <a:ext uri="{FF2B5EF4-FFF2-40B4-BE49-F238E27FC236}">
                <a16:creationId xmlns:a16="http://schemas.microsoft.com/office/drawing/2014/main" id="{B84CC354-E82C-4572-89CF-36209E7050F1}"/>
              </a:ext>
            </a:extLst>
          </p:cNvPr>
          <p:cNvPicPr>
            <a:picLocks noChangeAspect="1"/>
          </p:cNvPicPr>
          <p:nvPr/>
        </p:nvPicPr>
        <p:blipFill>
          <a:blip r:embed="rId3">
            <a:duotone>
              <a:schemeClr val="accent4">
                <a:shade val="45000"/>
                <a:satMod val="135000"/>
              </a:schemeClr>
              <a:prstClr val="white"/>
            </a:duotone>
          </a:blip>
          <a:stretch>
            <a:fillRect/>
          </a:stretch>
        </p:blipFill>
        <p:spPr>
          <a:xfrm>
            <a:off x="8679504" y="2746444"/>
            <a:ext cx="3164732" cy="3164732"/>
          </a:xfrm>
          <a:prstGeom prst="rect">
            <a:avLst/>
          </a:prstGeom>
        </p:spPr>
      </p:pic>
      <p:sp>
        <p:nvSpPr>
          <p:cNvPr id="6" name="Content Placeholder 4">
            <a:extLst>
              <a:ext uri="{FF2B5EF4-FFF2-40B4-BE49-F238E27FC236}">
                <a16:creationId xmlns:a16="http://schemas.microsoft.com/office/drawing/2014/main" id="{F8ACD9B8-A48B-48A8-8EF2-1163BC823DF3}"/>
              </a:ext>
            </a:extLst>
          </p:cNvPr>
          <p:cNvSpPr txBox="1">
            <a:spLocks/>
          </p:cNvSpPr>
          <p:nvPr/>
        </p:nvSpPr>
        <p:spPr>
          <a:xfrm>
            <a:off x="838197" y="2529190"/>
            <a:ext cx="9122925" cy="4112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solidFill>
                  <a:schemeClr val="tx2">
                    <a:lumMod val="60000"/>
                    <a:lumOff val="40000"/>
                  </a:schemeClr>
                </a:solidFill>
              </a:rPr>
              <a:t>Engage in moderate-intensity aerobic activity for at least </a:t>
            </a:r>
            <a:r>
              <a:rPr lang="en-US" sz="3200" b="1" dirty="0">
                <a:solidFill>
                  <a:schemeClr val="tx2">
                    <a:lumMod val="60000"/>
                    <a:lumOff val="40000"/>
                  </a:schemeClr>
                </a:solidFill>
              </a:rPr>
              <a:t>20-30 minutes </a:t>
            </a:r>
            <a:r>
              <a:rPr lang="en-US" sz="3200" dirty="0">
                <a:solidFill>
                  <a:schemeClr val="tx2">
                    <a:lumMod val="60000"/>
                    <a:lumOff val="40000"/>
                  </a:schemeClr>
                </a:solidFill>
              </a:rPr>
              <a:t>each day</a:t>
            </a:r>
          </a:p>
          <a:p>
            <a:pPr marL="796925" lvl="1" indent="-515938">
              <a:buFont typeface="Wingdings" panose="05000000000000000000" pitchFamily="2" charset="2"/>
              <a:buChar char="ü"/>
            </a:pPr>
            <a:r>
              <a:rPr lang="en-US" sz="3200" dirty="0">
                <a:solidFill>
                  <a:schemeClr val="bg2">
                    <a:lumMod val="75000"/>
                  </a:schemeClr>
                </a:solidFill>
              </a:rPr>
              <a:t>Yoga, lamas, </a:t>
            </a:r>
            <a:r>
              <a:rPr lang="en-US" sz="3200" dirty="0" err="1">
                <a:solidFill>
                  <a:schemeClr val="bg2">
                    <a:lumMod val="75000"/>
                  </a:schemeClr>
                </a:solidFill>
              </a:rPr>
              <a:t>pilates</a:t>
            </a:r>
            <a:r>
              <a:rPr lang="en-US" sz="3200" dirty="0">
                <a:solidFill>
                  <a:schemeClr val="bg2">
                    <a:lumMod val="75000"/>
                  </a:schemeClr>
                </a:solidFill>
              </a:rPr>
              <a:t>, brisk walking, swimming</a:t>
            </a:r>
          </a:p>
          <a:p>
            <a:r>
              <a:rPr lang="en-US" sz="3200" dirty="0">
                <a:solidFill>
                  <a:schemeClr val="tx2">
                    <a:lumMod val="60000"/>
                    <a:lumOff val="40000"/>
                  </a:schemeClr>
                </a:solidFill>
              </a:rPr>
              <a:t>Children birth to age five need </a:t>
            </a:r>
            <a:r>
              <a:rPr lang="en-US" sz="3200" b="1" dirty="0">
                <a:solidFill>
                  <a:schemeClr val="tx2">
                    <a:lumMod val="60000"/>
                    <a:lumOff val="40000"/>
                  </a:schemeClr>
                </a:solidFill>
              </a:rPr>
              <a:t>90 minutes </a:t>
            </a:r>
            <a:r>
              <a:rPr lang="en-US" sz="3200" dirty="0">
                <a:solidFill>
                  <a:schemeClr val="tx2">
                    <a:lumMod val="60000"/>
                    <a:lumOff val="40000"/>
                  </a:schemeClr>
                </a:solidFill>
              </a:rPr>
              <a:t>of physical activity a day</a:t>
            </a:r>
          </a:p>
          <a:p>
            <a:pPr marL="796925" lvl="1" indent="-515938">
              <a:buFont typeface="Wingdings" panose="05000000000000000000" pitchFamily="2" charset="2"/>
              <a:buChar char="ü"/>
            </a:pPr>
            <a:endParaRPr lang="en-US" sz="3200" b="1" dirty="0">
              <a:solidFill>
                <a:schemeClr val="bg2">
                  <a:lumMod val="75000"/>
                </a:schemeClr>
              </a:solidFill>
            </a:endParaRPr>
          </a:p>
        </p:txBody>
      </p:sp>
    </p:spTree>
    <p:extLst>
      <p:ext uri="{BB962C8B-B14F-4D97-AF65-F5344CB8AC3E}">
        <p14:creationId xmlns:p14="http://schemas.microsoft.com/office/powerpoint/2010/main" val="323457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r>
              <a:rPr lang="en-US" dirty="0"/>
              <a:t>Oral Health</a:t>
            </a:r>
          </a:p>
        </p:txBody>
      </p:sp>
      <p:sp>
        <p:nvSpPr>
          <p:cNvPr id="5" name="Content Placeholder 4">
            <a:extLst>
              <a:ext uri="{FF2B5EF4-FFF2-40B4-BE49-F238E27FC236}">
                <a16:creationId xmlns:a16="http://schemas.microsoft.com/office/drawing/2014/main" id="{C81ED658-9FE5-403E-8182-5CDF26E506DF}"/>
              </a:ext>
            </a:extLst>
          </p:cNvPr>
          <p:cNvSpPr>
            <a:spLocks noGrp="1"/>
          </p:cNvSpPr>
          <p:nvPr>
            <p:ph idx="1"/>
          </p:nvPr>
        </p:nvSpPr>
        <p:spPr>
          <a:xfrm>
            <a:off x="838199" y="1478604"/>
            <a:ext cx="10515600" cy="4696534"/>
          </a:xfrm>
        </p:spPr>
        <p:txBody>
          <a:bodyPr/>
          <a:lstStyle/>
          <a:p>
            <a:pPr marL="0" indent="0">
              <a:buNone/>
            </a:pPr>
            <a:r>
              <a:rPr lang="en-US" dirty="0"/>
              <a:t>Brushing and regular dentist check-ups and cleanings keep you and your baby healthy</a:t>
            </a:r>
          </a:p>
          <a:p>
            <a:r>
              <a:rPr lang="en-US" sz="2800">
                <a:solidFill>
                  <a:schemeClr val="tx2">
                    <a:lumMod val="60000"/>
                    <a:lumOff val="40000"/>
                  </a:schemeClr>
                </a:solidFill>
              </a:rPr>
              <a:t>Visit the </a:t>
            </a:r>
            <a:r>
              <a:rPr lang="en-US" sz="2800" dirty="0">
                <a:solidFill>
                  <a:schemeClr val="tx2">
                    <a:lumMod val="60000"/>
                    <a:lumOff val="40000"/>
                  </a:schemeClr>
                </a:solidFill>
              </a:rPr>
              <a:t>dentist every 6 months and continue to do so while pregnant</a:t>
            </a:r>
          </a:p>
          <a:p>
            <a:r>
              <a:rPr lang="en-US" sz="2800" dirty="0">
                <a:solidFill>
                  <a:schemeClr val="tx2">
                    <a:lumMod val="60000"/>
                    <a:lumOff val="40000"/>
                  </a:schemeClr>
                </a:solidFill>
              </a:rPr>
              <a:t>Brush twice daily</a:t>
            </a:r>
          </a:p>
          <a:p>
            <a:r>
              <a:rPr lang="en-US" sz="2800" dirty="0">
                <a:solidFill>
                  <a:schemeClr val="tx2">
                    <a:lumMod val="60000"/>
                    <a:lumOff val="40000"/>
                  </a:schemeClr>
                </a:solidFill>
              </a:rPr>
              <a:t>Floss once daily</a:t>
            </a:r>
          </a:p>
        </p:txBody>
      </p:sp>
      <p:pic>
        <p:nvPicPr>
          <p:cNvPr id="7" name="Picture 6" descr="Shape&#10;&#10;Description automatically generated with low confidence">
            <a:extLst>
              <a:ext uri="{FF2B5EF4-FFF2-40B4-BE49-F238E27FC236}">
                <a16:creationId xmlns:a16="http://schemas.microsoft.com/office/drawing/2014/main" id="{6C9F7F31-B348-42BC-B813-E071CE5B6174}"/>
              </a:ext>
            </a:extLst>
          </p:cNvPr>
          <p:cNvPicPr>
            <a:picLocks noChangeAspect="1"/>
          </p:cNvPicPr>
          <p:nvPr/>
        </p:nvPicPr>
        <p:blipFill>
          <a:blip r:embed="rId3">
            <a:duotone>
              <a:schemeClr val="accent4">
                <a:shade val="45000"/>
                <a:satMod val="135000"/>
              </a:schemeClr>
              <a:prstClr val="white"/>
            </a:duotone>
          </a:blip>
          <a:stretch>
            <a:fillRect/>
          </a:stretch>
        </p:blipFill>
        <p:spPr>
          <a:xfrm>
            <a:off x="9788792" y="3732307"/>
            <a:ext cx="2183724" cy="2183724"/>
          </a:xfrm>
          <a:prstGeom prst="rect">
            <a:avLst/>
          </a:prstGeom>
        </p:spPr>
      </p:pic>
      <p:sp>
        <p:nvSpPr>
          <p:cNvPr id="2" name="Arrow: Right 1">
            <a:extLst>
              <a:ext uri="{FF2B5EF4-FFF2-40B4-BE49-F238E27FC236}">
                <a16:creationId xmlns:a16="http://schemas.microsoft.com/office/drawing/2014/main" id="{EA1E17CD-5E2B-40B9-9BB6-870BB5F1E9E9}"/>
              </a:ext>
            </a:extLst>
          </p:cNvPr>
          <p:cNvSpPr/>
          <p:nvPr/>
        </p:nvSpPr>
        <p:spPr>
          <a:xfrm>
            <a:off x="1001355" y="4315969"/>
            <a:ext cx="8589212" cy="1325562"/>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Your baby should see their dentist by their first birthday (or when they get their first tooth)!</a:t>
            </a:r>
          </a:p>
        </p:txBody>
      </p:sp>
    </p:spTree>
    <p:extLst>
      <p:ext uri="{BB962C8B-B14F-4D97-AF65-F5344CB8AC3E}">
        <p14:creationId xmlns:p14="http://schemas.microsoft.com/office/powerpoint/2010/main" val="134107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r>
              <a:rPr lang="en-US" dirty="0"/>
              <a:t>Resources to Support You</a:t>
            </a:r>
          </a:p>
        </p:txBody>
      </p:sp>
      <p:sp>
        <p:nvSpPr>
          <p:cNvPr id="2" name="Rectangle: Rounded Corners 1">
            <a:extLst>
              <a:ext uri="{FF2B5EF4-FFF2-40B4-BE49-F238E27FC236}">
                <a16:creationId xmlns:a16="http://schemas.microsoft.com/office/drawing/2014/main" id="{E37C63E1-27FF-43C2-AD5C-6D1053E4D373}"/>
              </a:ext>
            </a:extLst>
          </p:cNvPr>
          <p:cNvSpPr/>
          <p:nvPr/>
        </p:nvSpPr>
        <p:spPr>
          <a:xfrm>
            <a:off x="838200" y="4333628"/>
            <a:ext cx="10515600" cy="86676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To find other resources near you, please call 2-1-1</a:t>
            </a:r>
          </a:p>
        </p:txBody>
      </p:sp>
      <p:graphicFrame>
        <p:nvGraphicFramePr>
          <p:cNvPr id="3" name="Table 6">
            <a:extLst>
              <a:ext uri="{FF2B5EF4-FFF2-40B4-BE49-F238E27FC236}">
                <a16:creationId xmlns:a16="http://schemas.microsoft.com/office/drawing/2014/main" id="{B6B8A751-9FA6-4378-B4C1-992A6516F0D4}"/>
              </a:ext>
            </a:extLst>
          </p:cNvPr>
          <p:cNvGraphicFramePr>
            <a:graphicFrameLocks noGrp="1"/>
          </p:cNvGraphicFramePr>
          <p:nvPr>
            <p:extLst>
              <p:ext uri="{D42A27DB-BD31-4B8C-83A1-F6EECF244321}">
                <p14:modId xmlns:p14="http://schemas.microsoft.com/office/powerpoint/2010/main" val="750923601"/>
              </p:ext>
            </p:extLst>
          </p:nvPr>
        </p:nvGraphicFramePr>
        <p:xfrm>
          <a:off x="985734" y="1960608"/>
          <a:ext cx="10368066" cy="2103099"/>
        </p:xfrm>
        <a:graphic>
          <a:graphicData uri="http://schemas.openxmlformats.org/drawingml/2006/table">
            <a:tbl>
              <a:tblPr firstRow="1" bandRow="1">
                <a:tableStyleId>{D27102A9-8310-4765-A935-A1911B00CA55}</a:tableStyleId>
              </a:tblPr>
              <a:tblGrid>
                <a:gridCol w="4336074">
                  <a:extLst>
                    <a:ext uri="{9D8B030D-6E8A-4147-A177-3AD203B41FA5}">
                      <a16:colId xmlns:a16="http://schemas.microsoft.com/office/drawing/2014/main" val="689444012"/>
                    </a:ext>
                  </a:extLst>
                </a:gridCol>
                <a:gridCol w="6031992">
                  <a:extLst>
                    <a:ext uri="{9D8B030D-6E8A-4147-A177-3AD203B41FA5}">
                      <a16:colId xmlns:a16="http://schemas.microsoft.com/office/drawing/2014/main" val="239669237"/>
                    </a:ext>
                  </a:extLst>
                </a:gridCol>
              </a:tblGrid>
              <a:tr h="705857">
                <a:tc>
                  <a:txBody>
                    <a:bodyPr/>
                    <a:lstStyle/>
                    <a:p>
                      <a:r>
                        <a:rPr lang="en-US" sz="3200" b="1" dirty="0"/>
                        <a:t>SBC WIC</a:t>
                      </a:r>
                    </a:p>
                  </a:txBody>
                  <a:tcPr/>
                </a:tc>
                <a:tc>
                  <a:txBody>
                    <a:bodyPr/>
                    <a:lstStyle/>
                    <a:p>
                      <a:r>
                        <a:rPr lang="en-US" sz="3200" b="0" dirty="0"/>
                        <a:t> 1-800-472-2321</a:t>
                      </a:r>
                    </a:p>
                  </a:txBody>
                  <a:tcPr/>
                </a:tc>
                <a:extLst>
                  <a:ext uri="{0D108BD9-81ED-4DB2-BD59-A6C34878D82A}">
                    <a16:rowId xmlns:a16="http://schemas.microsoft.com/office/drawing/2014/main" val="993318712"/>
                  </a:ext>
                </a:extLst>
              </a:tr>
              <a:tr h="705857">
                <a:tc>
                  <a:txBody>
                    <a:bodyPr/>
                    <a:lstStyle/>
                    <a:p>
                      <a:r>
                        <a:rPr lang="en-US" sz="3200" b="1" dirty="0"/>
                        <a:t>SBC Nutrition Program</a:t>
                      </a:r>
                    </a:p>
                  </a:txBody>
                  <a:tcPr/>
                </a:tc>
                <a:tc>
                  <a:txBody>
                    <a:bodyPr/>
                    <a:lstStyle/>
                    <a:p>
                      <a:r>
                        <a:rPr lang="en-US" sz="3200" dirty="0"/>
                        <a:t>909-388-5650</a:t>
                      </a:r>
                    </a:p>
                  </a:txBody>
                  <a:tcPr/>
                </a:tc>
                <a:extLst>
                  <a:ext uri="{0D108BD9-81ED-4DB2-BD59-A6C34878D82A}">
                    <a16:rowId xmlns:a16="http://schemas.microsoft.com/office/drawing/2014/main" val="1408448215"/>
                  </a:ext>
                </a:extLst>
              </a:tr>
              <a:tr h="691385">
                <a:tc>
                  <a:txBody>
                    <a:bodyPr/>
                    <a:lstStyle/>
                    <a:p>
                      <a:r>
                        <a:rPr lang="en-US" sz="3200" b="1" dirty="0"/>
                        <a:t>Smile SBC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909-387-6584 or </a:t>
                      </a:r>
                      <a:r>
                        <a:rPr lang="en-US" sz="3200" dirty="0">
                          <a:hlinkClick r:id="rId3"/>
                        </a:rPr>
                        <a:t>smilesbc.org</a:t>
                      </a:r>
                      <a:endParaRPr lang="en-US" sz="3200" dirty="0"/>
                    </a:p>
                  </a:txBody>
                  <a:tcPr/>
                </a:tc>
                <a:extLst>
                  <a:ext uri="{0D108BD9-81ED-4DB2-BD59-A6C34878D82A}">
                    <a16:rowId xmlns:a16="http://schemas.microsoft.com/office/drawing/2014/main" val="456179915"/>
                  </a:ext>
                </a:extLst>
              </a:tr>
            </a:tbl>
          </a:graphicData>
        </a:graphic>
      </p:graphicFrame>
    </p:spTree>
    <p:extLst>
      <p:ext uri="{BB962C8B-B14F-4D97-AF65-F5344CB8AC3E}">
        <p14:creationId xmlns:p14="http://schemas.microsoft.com/office/powerpoint/2010/main" val="58329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dirty="0"/>
              <a:t>Let’s Chat…</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9400" dirty="0">
                <a:solidFill>
                  <a:schemeClr val="tx1"/>
                </a:solidFill>
              </a:rPr>
              <a:t>Whole Body Health</a:t>
            </a:r>
          </a:p>
        </p:txBody>
      </p:sp>
    </p:spTree>
    <p:extLst>
      <p:ext uri="{BB962C8B-B14F-4D97-AF65-F5344CB8AC3E}">
        <p14:creationId xmlns:p14="http://schemas.microsoft.com/office/powerpoint/2010/main" val="182485069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3" ma:contentTypeDescription="Create a new document." ma:contentTypeScope="" ma:versionID="f534a70680267b4327d3634818f65ce9">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625d41c96e4d9d926b817417ce339a0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C04A92-8ED2-4F35-8114-08EF18AB4A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a31852-0824-4e9a-b702-9c57543736b3"/>
    <ds:schemaRef ds:uri="887d5c03-7ef8-44a5-84bc-0b2768140d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2D6F66-3E02-4C18-8D6C-C9343BB7460F}">
  <ds:schemaRefs>
    <ds:schemaRef ds:uri="http://schemas.microsoft.com/sharepoint/v3/contenttype/forms"/>
  </ds:schemaRefs>
</ds:datastoreItem>
</file>

<file path=customXml/itemProps3.xml><?xml version="1.0" encoding="utf-8"?>
<ds:datastoreItem xmlns:ds="http://schemas.openxmlformats.org/officeDocument/2006/customXml" ds:itemID="{60BEB1A3-CFB7-4BCF-91F2-9C0587EEC5A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MHN</Template>
  <TotalTime>307</TotalTime>
  <Words>2135</Words>
  <Application>Microsoft Office PowerPoint</Application>
  <PresentationFormat>Widescreen</PresentationFormat>
  <Paragraphs>179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Franklin Gothic Demi</vt:lpstr>
      <vt:lpstr>Helvetica Neue</vt:lpstr>
      <vt:lpstr>Palatino Linotype</vt:lpstr>
      <vt:lpstr>Wingdings</vt:lpstr>
      <vt:lpstr>MHN</vt:lpstr>
      <vt:lpstr>Whole Body Health During &amp; After Pregnancy</vt:lpstr>
      <vt:lpstr>Welcome</vt:lpstr>
      <vt:lpstr>By the end of our time together, you will learn about…</vt:lpstr>
      <vt:lpstr>3 Things You Need to Know</vt:lpstr>
      <vt:lpstr>Nutrition &amp; Disease Prevention</vt:lpstr>
      <vt:lpstr>Physical Activity</vt:lpstr>
      <vt:lpstr>Oral Health</vt:lpstr>
      <vt:lpstr>Resources to Support You</vt:lpstr>
      <vt:lpstr>Let’s Chat…</vt:lpstr>
      <vt:lpstr>Think - Pair - Share</vt:lpstr>
      <vt:lpstr>Group Discussion</vt:lpstr>
      <vt:lpstr>Personal Reflection</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Marika Baren</dc:creator>
  <cp:lastModifiedBy>Vanessa Helfrick Paulus</cp:lastModifiedBy>
  <cp:revision>12</cp:revision>
  <dcterms:created xsi:type="dcterms:W3CDTF">2021-03-25T16:45:16Z</dcterms:created>
  <dcterms:modified xsi:type="dcterms:W3CDTF">2022-01-20T19:26:33Z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ies>
</file>