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Lst>
  <p:notesMasterIdLst>
    <p:notesMasterId r:id="rId19"/>
  </p:notesMasterIdLst>
  <p:sldIdLst>
    <p:sldId id="256" r:id="rId5"/>
    <p:sldId id="257" r:id="rId6"/>
    <p:sldId id="273" r:id="rId7"/>
    <p:sldId id="272" r:id="rId8"/>
    <p:sldId id="274" r:id="rId9"/>
    <p:sldId id="275" r:id="rId10"/>
    <p:sldId id="277" r:id="rId11"/>
    <p:sldId id="276" r:id="rId12"/>
    <p:sldId id="268" r:id="rId13"/>
    <p:sldId id="269" r:id="rId14"/>
    <p:sldId id="270" r:id="rId15"/>
    <p:sldId id="271" r:id="rId16"/>
    <p:sldId id="260" r:id="rId17"/>
    <p:sldId id="2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7FF88E-266B-EF90-4B4E-2EA8C6E170D6}" name="Vanessa Helfrick Paulus" initials="VHP" userId="S::vhelfrickpaulus@socialent.onmicrosoft.com::31639b0a-d3f1-4131-9144-431f213b3c7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66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1B7233-0D1F-4BB7-89E5-90673E79A13B}" v="10" dt="2022-04-28T17:54:23.7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3" autoAdjust="0"/>
    <p:restoredTop sz="76263" autoAdjust="0"/>
  </p:normalViewPr>
  <p:slideViewPr>
    <p:cSldViewPr snapToGrid="0">
      <p:cViewPr varScale="1">
        <p:scale>
          <a:sx n="87" d="100"/>
          <a:sy n="87" d="100"/>
        </p:scale>
        <p:origin x="122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Watson" userId="27d80bf5-d0db-4f57-b9cf-c335a6815b2a" providerId="ADAL" clId="{D8AEDF62-1FA8-46C2-A3BA-FC0E7B1EF808}"/>
    <pc:docChg chg="undo custSel modSld">
      <pc:chgData name="Lisa Watson" userId="27d80bf5-d0db-4f57-b9cf-c335a6815b2a" providerId="ADAL" clId="{D8AEDF62-1FA8-46C2-A3BA-FC0E7B1EF808}" dt="2022-04-14T14:51:24.290" v="363" actId="478"/>
      <pc:docMkLst>
        <pc:docMk/>
      </pc:docMkLst>
      <pc:sldChg chg="modSp mod">
        <pc:chgData name="Lisa Watson" userId="27d80bf5-d0db-4f57-b9cf-c335a6815b2a" providerId="ADAL" clId="{D8AEDF62-1FA8-46C2-A3BA-FC0E7B1EF808}" dt="2022-04-13T20:09:59.944" v="4" actId="1076"/>
        <pc:sldMkLst>
          <pc:docMk/>
          <pc:sldMk cId="4081440341" sldId="256"/>
        </pc:sldMkLst>
        <pc:spChg chg="mod">
          <ac:chgData name="Lisa Watson" userId="27d80bf5-d0db-4f57-b9cf-c335a6815b2a" providerId="ADAL" clId="{D8AEDF62-1FA8-46C2-A3BA-FC0E7B1EF808}" dt="2022-04-13T20:09:59.944" v="4" actId="1076"/>
          <ac:spMkLst>
            <pc:docMk/>
            <pc:sldMk cId="4081440341" sldId="256"/>
            <ac:spMk id="2" creationId="{43F4211D-871B-4EAA-911B-302243E4AFC9}"/>
          </ac:spMkLst>
        </pc:spChg>
        <pc:spChg chg="mod">
          <ac:chgData name="Lisa Watson" userId="27d80bf5-d0db-4f57-b9cf-c335a6815b2a" providerId="ADAL" clId="{D8AEDF62-1FA8-46C2-A3BA-FC0E7B1EF808}" dt="2022-04-13T20:09:40.070" v="1" actId="1076"/>
          <ac:spMkLst>
            <pc:docMk/>
            <pc:sldMk cId="4081440341" sldId="256"/>
            <ac:spMk id="3" creationId="{DC466C30-396D-431D-98F0-18BE8638A6F3}"/>
          </ac:spMkLst>
        </pc:spChg>
      </pc:sldChg>
      <pc:sldChg chg="modSp mod">
        <pc:chgData name="Lisa Watson" userId="27d80bf5-d0db-4f57-b9cf-c335a6815b2a" providerId="ADAL" clId="{D8AEDF62-1FA8-46C2-A3BA-FC0E7B1EF808}" dt="2022-04-13T20:26:58.210" v="362" actId="14100"/>
        <pc:sldMkLst>
          <pc:docMk/>
          <pc:sldMk cId="2307003090" sldId="271"/>
        </pc:sldMkLst>
        <pc:spChg chg="mod">
          <ac:chgData name="Lisa Watson" userId="27d80bf5-d0db-4f57-b9cf-c335a6815b2a" providerId="ADAL" clId="{D8AEDF62-1FA8-46C2-A3BA-FC0E7B1EF808}" dt="2022-04-13T20:26:58.210" v="362" actId="14100"/>
          <ac:spMkLst>
            <pc:docMk/>
            <pc:sldMk cId="2307003090" sldId="271"/>
            <ac:spMk id="3" creationId="{7343278A-6230-4651-872D-F775E9A738F6}"/>
          </ac:spMkLst>
        </pc:spChg>
      </pc:sldChg>
      <pc:sldChg chg="delSp mod modNotesTx">
        <pc:chgData name="Lisa Watson" userId="27d80bf5-d0db-4f57-b9cf-c335a6815b2a" providerId="ADAL" clId="{D8AEDF62-1FA8-46C2-A3BA-FC0E7B1EF808}" dt="2022-04-14T14:51:24.290" v="363" actId="478"/>
        <pc:sldMkLst>
          <pc:docMk/>
          <pc:sldMk cId="3823497793" sldId="272"/>
        </pc:sldMkLst>
        <pc:spChg chg="del">
          <ac:chgData name="Lisa Watson" userId="27d80bf5-d0db-4f57-b9cf-c335a6815b2a" providerId="ADAL" clId="{D8AEDF62-1FA8-46C2-A3BA-FC0E7B1EF808}" dt="2022-04-14T14:51:24.290" v="363" actId="478"/>
          <ac:spMkLst>
            <pc:docMk/>
            <pc:sldMk cId="3823497793" sldId="272"/>
            <ac:spMk id="5" creationId="{D1C66E0D-7762-431B-AF39-FB6FA7C40A77}"/>
          </ac:spMkLst>
        </pc:spChg>
      </pc:sldChg>
      <pc:sldChg chg="modNotesTx">
        <pc:chgData name="Lisa Watson" userId="27d80bf5-d0db-4f57-b9cf-c335a6815b2a" providerId="ADAL" clId="{D8AEDF62-1FA8-46C2-A3BA-FC0E7B1EF808}" dt="2022-04-13T20:11:23.021" v="21" actId="20577"/>
        <pc:sldMkLst>
          <pc:docMk/>
          <pc:sldMk cId="749262999" sldId="273"/>
        </pc:sldMkLst>
      </pc:sldChg>
      <pc:sldChg chg="modSp mod modNotesTx">
        <pc:chgData name="Lisa Watson" userId="27d80bf5-d0db-4f57-b9cf-c335a6815b2a" providerId="ADAL" clId="{D8AEDF62-1FA8-46C2-A3BA-FC0E7B1EF808}" dt="2022-04-13T20:15:09.507" v="201" actId="20577"/>
        <pc:sldMkLst>
          <pc:docMk/>
          <pc:sldMk cId="736559996" sldId="274"/>
        </pc:sldMkLst>
        <pc:spChg chg="mod">
          <ac:chgData name="Lisa Watson" userId="27d80bf5-d0db-4f57-b9cf-c335a6815b2a" providerId="ADAL" clId="{D8AEDF62-1FA8-46C2-A3BA-FC0E7B1EF808}" dt="2022-04-13T20:14:17.662" v="181" actId="14100"/>
          <ac:spMkLst>
            <pc:docMk/>
            <pc:sldMk cId="736559996" sldId="274"/>
            <ac:spMk id="6" creationId="{0CCBA263-6A3E-4415-B832-9E4E0D3FCFC8}"/>
          </ac:spMkLst>
        </pc:spChg>
        <pc:graphicFrameChg chg="mod">
          <ac:chgData name="Lisa Watson" userId="27d80bf5-d0db-4f57-b9cf-c335a6815b2a" providerId="ADAL" clId="{D8AEDF62-1FA8-46C2-A3BA-FC0E7B1EF808}" dt="2022-04-13T20:13:07.098" v="78" actId="1076"/>
          <ac:graphicFrameMkLst>
            <pc:docMk/>
            <pc:sldMk cId="736559996" sldId="274"/>
            <ac:graphicFrameMk id="2" creationId="{21F2568E-8EBE-4A3A-BAEE-DC3DED3D16FF}"/>
          </ac:graphicFrameMkLst>
        </pc:graphicFrameChg>
        <pc:picChg chg="mod">
          <ac:chgData name="Lisa Watson" userId="27d80bf5-d0db-4f57-b9cf-c335a6815b2a" providerId="ADAL" clId="{D8AEDF62-1FA8-46C2-A3BA-FC0E7B1EF808}" dt="2022-04-13T20:12:57.228" v="77" actId="14100"/>
          <ac:picMkLst>
            <pc:docMk/>
            <pc:sldMk cId="736559996" sldId="274"/>
            <ac:picMk id="7" creationId="{D34B565D-454E-4EA2-AEFB-224FAE29C4C3}"/>
          </ac:picMkLst>
        </pc:picChg>
      </pc:sldChg>
      <pc:sldChg chg="modSp mod">
        <pc:chgData name="Lisa Watson" userId="27d80bf5-d0db-4f57-b9cf-c335a6815b2a" providerId="ADAL" clId="{D8AEDF62-1FA8-46C2-A3BA-FC0E7B1EF808}" dt="2022-04-13T20:16:06.692" v="203" actId="14100"/>
        <pc:sldMkLst>
          <pc:docMk/>
          <pc:sldMk cId="3234574633" sldId="275"/>
        </pc:sldMkLst>
        <pc:spChg chg="mod">
          <ac:chgData name="Lisa Watson" userId="27d80bf5-d0db-4f57-b9cf-c335a6815b2a" providerId="ADAL" clId="{D8AEDF62-1FA8-46C2-A3BA-FC0E7B1EF808}" dt="2022-04-13T20:16:06.692" v="203" actId="14100"/>
          <ac:spMkLst>
            <pc:docMk/>
            <pc:sldMk cId="3234574633" sldId="275"/>
            <ac:spMk id="6" creationId="{F8ACD9B8-A48B-48A8-8EF2-1163BC823DF3}"/>
          </ac:spMkLst>
        </pc:spChg>
      </pc:sldChg>
      <pc:sldChg chg="modSp mod delCm modNotesTx">
        <pc:chgData name="Lisa Watson" userId="27d80bf5-d0db-4f57-b9cf-c335a6815b2a" providerId="ADAL" clId="{D8AEDF62-1FA8-46C2-A3BA-FC0E7B1EF808}" dt="2022-04-13T20:26:00.281" v="295" actId="20577"/>
        <pc:sldMkLst>
          <pc:docMk/>
          <pc:sldMk cId="583292318" sldId="276"/>
        </pc:sldMkLst>
        <pc:graphicFrameChg chg="mod modGraphic">
          <ac:chgData name="Lisa Watson" userId="27d80bf5-d0db-4f57-b9cf-c335a6815b2a" providerId="ADAL" clId="{D8AEDF62-1FA8-46C2-A3BA-FC0E7B1EF808}" dt="2022-04-13T20:25:21.135" v="291" actId="14100"/>
          <ac:graphicFrameMkLst>
            <pc:docMk/>
            <pc:sldMk cId="583292318" sldId="276"/>
            <ac:graphicFrameMk id="3" creationId="{B6B8A751-9FA6-4378-B4C1-992A6516F0D4}"/>
          </ac:graphicFrameMkLst>
        </pc:graphicFrameChg>
      </pc:sldChg>
      <pc:sldChg chg="modSp mod modNotesTx">
        <pc:chgData name="Lisa Watson" userId="27d80bf5-d0db-4f57-b9cf-c335a6815b2a" providerId="ADAL" clId="{D8AEDF62-1FA8-46C2-A3BA-FC0E7B1EF808}" dt="2022-04-13T20:20:05.192" v="236" actId="20577"/>
        <pc:sldMkLst>
          <pc:docMk/>
          <pc:sldMk cId="1341076584" sldId="277"/>
        </pc:sldMkLst>
        <pc:spChg chg="mod">
          <ac:chgData name="Lisa Watson" userId="27d80bf5-d0db-4f57-b9cf-c335a6815b2a" providerId="ADAL" clId="{D8AEDF62-1FA8-46C2-A3BA-FC0E7B1EF808}" dt="2022-04-13T20:18:43.991" v="204" actId="20577"/>
          <ac:spMkLst>
            <pc:docMk/>
            <pc:sldMk cId="1341076584" sldId="277"/>
            <ac:spMk id="5" creationId="{C81ED658-9FE5-403E-8182-5CDF26E506DF}"/>
          </ac:spMkLst>
        </pc:spChg>
      </pc:sldChg>
    </pc:docChg>
  </pc:docChgLst>
  <pc:docChgLst>
    <pc:chgData name="Lisa Watson" userId="27d80bf5-d0db-4f57-b9cf-c335a6815b2a" providerId="ADAL" clId="{1428105D-261E-43C3-8F80-B21A768E06F8}"/>
    <pc:docChg chg="custSel modSld modMainMaster">
      <pc:chgData name="Lisa Watson" userId="27d80bf5-d0db-4f57-b9cf-c335a6815b2a" providerId="ADAL" clId="{1428105D-261E-43C3-8F80-B21A768E06F8}" dt="2021-09-01T18:49:40.272" v="472" actId="20577"/>
      <pc:docMkLst>
        <pc:docMk/>
      </pc:docMkLst>
      <pc:sldChg chg="modSp mod modNotesTx">
        <pc:chgData name="Lisa Watson" userId="27d80bf5-d0db-4f57-b9cf-c335a6815b2a" providerId="ADAL" clId="{1428105D-261E-43C3-8F80-B21A768E06F8}" dt="2021-09-01T18:39:09.555" v="11" actId="20577"/>
        <pc:sldMkLst>
          <pc:docMk/>
          <pc:sldMk cId="4081440341" sldId="256"/>
        </pc:sldMkLst>
        <pc:spChg chg="mod">
          <ac:chgData name="Lisa Watson" userId="27d80bf5-d0db-4f57-b9cf-c335a6815b2a" providerId="ADAL" clId="{1428105D-261E-43C3-8F80-B21A768E06F8}" dt="2021-09-01T18:38:39.608" v="8" actId="1076"/>
          <ac:spMkLst>
            <pc:docMk/>
            <pc:sldMk cId="4081440341" sldId="256"/>
            <ac:spMk id="2" creationId="{43F4211D-871B-4EAA-911B-302243E4AFC9}"/>
          </ac:spMkLst>
        </pc:spChg>
        <pc:spChg chg="mod">
          <ac:chgData name="Lisa Watson" userId="27d80bf5-d0db-4f57-b9cf-c335a6815b2a" providerId="ADAL" clId="{1428105D-261E-43C3-8F80-B21A768E06F8}" dt="2021-09-01T18:38:49.058" v="9" actId="1076"/>
          <ac:spMkLst>
            <pc:docMk/>
            <pc:sldMk cId="4081440341" sldId="256"/>
            <ac:spMk id="3" creationId="{DC466C30-396D-431D-98F0-18BE8638A6F3}"/>
          </ac:spMkLst>
        </pc:spChg>
      </pc:sldChg>
      <pc:sldChg chg="delSp mod">
        <pc:chgData name="Lisa Watson" userId="27d80bf5-d0db-4f57-b9cf-c335a6815b2a" providerId="ADAL" clId="{1428105D-261E-43C3-8F80-B21A768E06F8}" dt="2021-09-01T18:47:10.584" v="173" actId="478"/>
        <pc:sldMkLst>
          <pc:docMk/>
          <pc:sldMk cId="2657730720" sldId="260"/>
        </pc:sldMkLst>
        <pc:spChg chg="del">
          <ac:chgData name="Lisa Watson" userId="27d80bf5-d0db-4f57-b9cf-c335a6815b2a" providerId="ADAL" clId="{1428105D-261E-43C3-8F80-B21A768E06F8}" dt="2021-09-01T18:47:10.584" v="173" actId="478"/>
          <ac:spMkLst>
            <pc:docMk/>
            <pc:sldMk cId="2657730720" sldId="260"/>
            <ac:spMk id="5" creationId="{D1C66E0D-7762-431B-AF39-FB6FA7C40A77}"/>
          </ac:spMkLst>
        </pc:spChg>
      </pc:sldChg>
      <pc:sldChg chg="modSp mod">
        <pc:chgData name="Lisa Watson" userId="27d80bf5-d0db-4f57-b9cf-c335a6815b2a" providerId="ADAL" clId="{1428105D-261E-43C3-8F80-B21A768E06F8}" dt="2021-09-01T18:46:59.133" v="172" actId="1076"/>
        <pc:sldMkLst>
          <pc:docMk/>
          <pc:sldMk cId="1339989012" sldId="261"/>
        </pc:sldMkLst>
        <pc:spChg chg="mod">
          <ac:chgData name="Lisa Watson" userId="27d80bf5-d0db-4f57-b9cf-c335a6815b2a" providerId="ADAL" clId="{1428105D-261E-43C3-8F80-B21A768E06F8}" dt="2021-09-01T18:46:59.133" v="172" actId="1076"/>
          <ac:spMkLst>
            <pc:docMk/>
            <pc:sldMk cId="1339989012" sldId="261"/>
            <ac:spMk id="2" creationId="{3E3EB2BC-7D22-415A-AFD8-6CD4E8F0E14C}"/>
          </ac:spMkLst>
        </pc:spChg>
      </pc:sldChg>
      <pc:sldChg chg="modSp mod modNotesTx">
        <pc:chgData name="Lisa Watson" userId="27d80bf5-d0db-4f57-b9cf-c335a6815b2a" providerId="ADAL" clId="{1428105D-261E-43C3-8F80-B21A768E06F8}" dt="2021-09-01T18:47:54.254" v="363" actId="20577"/>
        <pc:sldMkLst>
          <pc:docMk/>
          <pc:sldMk cId="2307003090" sldId="271"/>
        </pc:sldMkLst>
        <pc:spChg chg="mod">
          <ac:chgData name="Lisa Watson" userId="27d80bf5-d0db-4f57-b9cf-c335a6815b2a" providerId="ADAL" clId="{1428105D-261E-43C3-8F80-B21A768E06F8}" dt="2021-09-01T18:45:19.998" v="169" actId="1076"/>
          <ac:spMkLst>
            <pc:docMk/>
            <pc:sldMk cId="2307003090" sldId="271"/>
            <ac:spMk id="3" creationId="{7343278A-6230-4651-872D-F775E9A738F6}"/>
          </ac:spMkLst>
        </pc:spChg>
      </pc:sldChg>
      <pc:sldChg chg="modNotesTx">
        <pc:chgData name="Lisa Watson" userId="27d80bf5-d0db-4f57-b9cf-c335a6815b2a" providerId="ADAL" clId="{1428105D-261E-43C3-8F80-B21A768E06F8}" dt="2021-09-01T18:49:40.272" v="472" actId="20577"/>
        <pc:sldMkLst>
          <pc:docMk/>
          <pc:sldMk cId="749262999" sldId="273"/>
        </pc:sldMkLst>
      </pc:sldChg>
      <pc:sldMasterChg chg="modSldLayout">
        <pc:chgData name="Lisa Watson" userId="27d80bf5-d0db-4f57-b9cf-c335a6815b2a" providerId="ADAL" clId="{1428105D-261E-43C3-8F80-B21A768E06F8}" dt="2021-09-01T18:38:19.063" v="5" actId="1076"/>
        <pc:sldMasterMkLst>
          <pc:docMk/>
          <pc:sldMasterMk cId="3480813256" sldId="2147483660"/>
        </pc:sldMasterMkLst>
        <pc:sldLayoutChg chg="addSp delSp modSp mod">
          <pc:chgData name="Lisa Watson" userId="27d80bf5-d0db-4f57-b9cf-c335a6815b2a" providerId="ADAL" clId="{1428105D-261E-43C3-8F80-B21A768E06F8}" dt="2021-09-01T18:38:19.063" v="5" actId="1076"/>
          <pc:sldLayoutMkLst>
            <pc:docMk/>
            <pc:sldMasterMk cId="3480813256" sldId="2147483660"/>
            <pc:sldLayoutMk cId="4086629170" sldId="2147483661"/>
          </pc:sldLayoutMkLst>
          <pc:picChg chg="add mod ord">
            <ac:chgData name="Lisa Watson" userId="27d80bf5-d0db-4f57-b9cf-c335a6815b2a" providerId="ADAL" clId="{1428105D-261E-43C3-8F80-B21A768E06F8}" dt="2021-09-01T18:38:19.063" v="5" actId="1076"/>
            <ac:picMkLst>
              <pc:docMk/>
              <pc:sldMasterMk cId="3480813256" sldId="2147483660"/>
              <pc:sldLayoutMk cId="4086629170" sldId="2147483661"/>
              <ac:picMk id="9" creationId="{78D97088-6650-44BB-935C-EB017B553F89}"/>
            </ac:picMkLst>
          </pc:picChg>
          <pc:picChg chg="del">
            <ac:chgData name="Lisa Watson" userId="27d80bf5-d0db-4f57-b9cf-c335a6815b2a" providerId="ADAL" clId="{1428105D-261E-43C3-8F80-B21A768E06F8}" dt="2021-09-01T18:38:00.804" v="0" actId="478"/>
            <ac:picMkLst>
              <pc:docMk/>
              <pc:sldMasterMk cId="3480813256" sldId="2147483660"/>
              <pc:sldLayoutMk cId="4086629170" sldId="2147483661"/>
              <ac:picMk id="17" creationId="{5AB94C20-B938-4658-84E0-62854947DB47}"/>
            </ac:picMkLst>
          </pc:picChg>
        </pc:sldLayoutChg>
      </pc:sldMasterChg>
    </pc:docChg>
  </pc:docChgLst>
  <pc:docChgLst>
    <pc:chgData name="Lisa Watson" userId="27d80bf5-d0db-4f57-b9cf-c335a6815b2a" providerId="ADAL" clId="{AAC5F67A-2540-4F85-BAC2-3912CC65ADE6}"/>
    <pc:docChg chg="custSel modSld">
      <pc:chgData name="Lisa Watson" userId="27d80bf5-d0db-4f57-b9cf-c335a6815b2a" providerId="ADAL" clId="{AAC5F67A-2540-4F85-BAC2-3912CC65ADE6}" dt="2022-04-27T19:48:22.377" v="492" actId="20577"/>
      <pc:docMkLst>
        <pc:docMk/>
      </pc:docMkLst>
      <pc:sldChg chg="modSp mod modNotesTx">
        <pc:chgData name="Lisa Watson" userId="27d80bf5-d0db-4f57-b9cf-c335a6815b2a" providerId="ADAL" clId="{AAC5F67A-2540-4F85-BAC2-3912CC65ADE6}" dt="2022-04-27T19:42:40.510" v="55" actId="20577"/>
        <pc:sldMkLst>
          <pc:docMk/>
          <pc:sldMk cId="4081440341" sldId="256"/>
        </pc:sldMkLst>
        <pc:spChg chg="mod">
          <ac:chgData name="Lisa Watson" userId="27d80bf5-d0db-4f57-b9cf-c335a6815b2a" providerId="ADAL" clId="{AAC5F67A-2540-4F85-BAC2-3912CC65ADE6}" dt="2022-04-27T19:42:16.153" v="23" actId="1076"/>
          <ac:spMkLst>
            <pc:docMk/>
            <pc:sldMk cId="4081440341" sldId="256"/>
            <ac:spMk id="2" creationId="{43F4211D-871B-4EAA-911B-302243E4AFC9}"/>
          </ac:spMkLst>
        </pc:spChg>
      </pc:sldChg>
      <pc:sldChg chg="modSp mod modNotesTx">
        <pc:chgData name="Lisa Watson" userId="27d80bf5-d0db-4f57-b9cf-c335a6815b2a" providerId="ADAL" clId="{AAC5F67A-2540-4F85-BAC2-3912CC65ADE6}" dt="2022-04-27T19:48:22.377" v="492" actId="20577"/>
        <pc:sldMkLst>
          <pc:docMk/>
          <pc:sldMk cId="1964090487" sldId="270"/>
        </pc:sldMkLst>
        <pc:spChg chg="mod">
          <ac:chgData name="Lisa Watson" userId="27d80bf5-d0db-4f57-b9cf-c335a6815b2a" providerId="ADAL" clId="{AAC5F67A-2540-4F85-BAC2-3912CC65ADE6}" dt="2022-04-27T19:48:22.377" v="492" actId="20577"/>
          <ac:spMkLst>
            <pc:docMk/>
            <pc:sldMk cId="1964090487" sldId="270"/>
            <ac:spMk id="3" creationId="{7343278A-6230-4651-872D-F775E9A738F6}"/>
          </ac:spMkLst>
        </pc:spChg>
      </pc:sldChg>
      <pc:sldChg chg="modNotesTx">
        <pc:chgData name="Lisa Watson" userId="27d80bf5-d0db-4f57-b9cf-c335a6815b2a" providerId="ADAL" clId="{AAC5F67A-2540-4F85-BAC2-3912CC65ADE6}" dt="2022-04-27T19:45:27.590" v="318" actId="20577"/>
        <pc:sldMkLst>
          <pc:docMk/>
          <pc:sldMk cId="3823497793" sldId="272"/>
        </pc:sldMkLst>
      </pc:sldChg>
      <pc:sldChg chg="modSp mod">
        <pc:chgData name="Lisa Watson" userId="27d80bf5-d0db-4f57-b9cf-c335a6815b2a" providerId="ADAL" clId="{AAC5F67A-2540-4F85-BAC2-3912CC65ADE6}" dt="2022-04-27T19:44:19.206" v="150" actId="20577"/>
        <pc:sldMkLst>
          <pc:docMk/>
          <pc:sldMk cId="749262999" sldId="273"/>
        </pc:sldMkLst>
        <pc:spChg chg="mod">
          <ac:chgData name="Lisa Watson" userId="27d80bf5-d0db-4f57-b9cf-c335a6815b2a" providerId="ADAL" clId="{AAC5F67A-2540-4F85-BAC2-3912CC65ADE6}" dt="2022-04-27T19:44:19.206" v="150" actId="20577"/>
          <ac:spMkLst>
            <pc:docMk/>
            <pc:sldMk cId="749262999" sldId="273"/>
            <ac:spMk id="3" creationId="{1E1DBC82-D99E-49DD-BCF1-29FE31845A26}"/>
          </ac:spMkLst>
        </pc:spChg>
      </pc:sldChg>
    </pc:docChg>
  </pc:docChgLst>
  <pc:docChgLst>
    <pc:chgData name="Vanessa Helfrick Paulus" userId="31639b0a-d3f1-4131-9144-431f213b3c71" providerId="ADAL" clId="{3AC50772-A5D9-4865-8806-95E142CC3DF8}"/>
    <pc:docChg chg="modSld">
      <pc:chgData name="Vanessa Helfrick Paulus" userId="31639b0a-d3f1-4131-9144-431f213b3c71" providerId="ADAL" clId="{3AC50772-A5D9-4865-8806-95E142CC3DF8}" dt="2022-01-20T19:26:28.423" v="1" actId="20577"/>
      <pc:docMkLst>
        <pc:docMk/>
      </pc:docMkLst>
      <pc:sldChg chg="modNotesTx">
        <pc:chgData name="Vanessa Helfrick Paulus" userId="31639b0a-d3f1-4131-9144-431f213b3c71" providerId="ADAL" clId="{3AC50772-A5D9-4865-8806-95E142CC3DF8}" dt="2022-01-20T19:26:28.423" v="1" actId="20577"/>
        <pc:sldMkLst>
          <pc:docMk/>
          <pc:sldMk cId="583292318" sldId="276"/>
        </pc:sldMkLst>
      </pc:sldChg>
    </pc:docChg>
  </pc:docChgLst>
  <pc:docChgLst>
    <pc:chgData name="Vanessa Helfrick Paulus" userId="31639b0a-d3f1-4131-9144-431f213b3c71" providerId="ADAL" clId="{E5879352-D0ED-4EBE-9956-038EFC5B9890}"/>
    <pc:docChg chg="modSld">
      <pc:chgData name="Vanessa Helfrick Paulus" userId="31639b0a-d3f1-4131-9144-431f213b3c71" providerId="ADAL" clId="{E5879352-D0ED-4EBE-9956-038EFC5B9890}" dt="2021-10-04T17:50:16.074" v="3" actId="2711"/>
      <pc:docMkLst>
        <pc:docMk/>
      </pc:docMkLst>
      <pc:sldChg chg="modSp mod">
        <pc:chgData name="Vanessa Helfrick Paulus" userId="31639b0a-d3f1-4131-9144-431f213b3c71" providerId="ADAL" clId="{E5879352-D0ED-4EBE-9956-038EFC5B9890}" dt="2021-10-04T17:50:16.074" v="3" actId="2711"/>
        <pc:sldMkLst>
          <pc:docMk/>
          <pc:sldMk cId="1339989012" sldId="261"/>
        </pc:sldMkLst>
        <pc:spChg chg="mod">
          <ac:chgData name="Vanessa Helfrick Paulus" userId="31639b0a-d3f1-4131-9144-431f213b3c71" providerId="ADAL" clId="{E5879352-D0ED-4EBE-9956-038EFC5B9890}" dt="2021-10-04T17:50:16.074" v="3" actId="2711"/>
          <ac:spMkLst>
            <pc:docMk/>
            <pc:sldMk cId="1339989012" sldId="261"/>
            <ac:spMk id="6" creationId="{45E74F11-EC5C-46C5-80ED-242AEE688D70}"/>
          </ac:spMkLst>
        </pc:spChg>
      </pc:sldChg>
    </pc:docChg>
  </pc:docChgLst>
  <pc:docChgLst>
    <pc:chgData name="Vanessa Helfrick Paulus" userId="31639b0a-d3f1-4131-9144-431f213b3c71" providerId="ADAL" clId="{831B7233-0D1F-4BB7-89E5-90673E79A13B}"/>
    <pc:docChg chg="undo redo custSel addSld delSld modSld modMainMaster">
      <pc:chgData name="Vanessa Helfrick Paulus" userId="31639b0a-d3f1-4131-9144-431f213b3c71" providerId="ADAL" clId="{831B7233-0D1F-4BB7-89E5-90673E79A13B}" dt="2022-04-28T17:59:34.927" v="11345" actId="20577"/>
      <pc:docMkLst>
        <pc:docMk/>
      </pc:docMkLst>
      <pc:sldChg chg="modSp mod modNotesTx">
        <pc:chgData name="Vanessa Helfrick Paulus" userId="31639b0a-d3f1-4131-9144-431f213b3c71" providerId="ADAL" clId="{831B7233-0D1F-4BB7-89E5-90673E79A13B}" dt="2022-03-24T20:07:40.689" v="11162" actId="20577"/>
        <pc:sldMkLst>
          <pc:docMk/>
          <pc:sldMk cId="4081440341" sldId="256"/>
        </pc:sldMkLst>
        <pc:spChg chg="mod">
          <ac:chgData name="Vanessa Helfrick Paulus" userId="31639b0a-d3f1-4131-9144-431f213b3c71" providerId="ADAL" clId="{831B7233-0D1F-4BB7-89E5-90673E79A13B}" dt="2022-03-24T17:22:48.464" v="10875" actId="1076"/>
          <ac:spMkLst>
            <pc:docMk/>
            <pc:sldMk cId="4081440341" sldId="256"/>
            <ac:spMk id="2" creationId="{43F4211D-871B-4EAA-911B-302243E4AFC9}"/>
          </ac:spMkLst>
        </pc:spChg>
        <pc:spChg chg="mod">
          <ac:chgData name="Vanessa Helfrick Paulus" userId="31639b0a-d3f1-4131-9144-431f213b3c71" providerId="ADAL" clId="{831B7233-0D1F-4BB7-89E5-90673E79A13B}" dt="2022-03-14T20:34:11.945" v="2882" actId="1076"/>
          <ac:spMkLst>
            <pc:docMk/>
            <pc:sldMk cId="4081440341" sldId="256"/>
            <ac:spMk id="3" creationId="{DC466C30-396D-431D-98F0-18BE8638A6F3}"/>
          </ac:spMkLst>
        </pc:spChg>
      </pc:sldChg>
      <pc:sldChg chg="modSp mod">
        <pc:chgData name="Vanessa Helfrick Paulus" userId="31639b0a-d3f1-4131-9144-431f213b3c71" providerId="ADAL" clId="{831B7233-0D1F-4BB7-89E5-90673E79A13B}" dt="2022-03-10T19:02:42.959" v="840" actId="255"/>
        <pc:sldMkLst>
          <pc:docMk/>
          <pc:sldMk cId="2657730720" sldId="260"/>
        </pc:sldMkLst>
        <pc:spChg chg="mod">
          <ac:chgData name="Vanessa Helfrick Paulus" userId="31639b0a-d3f1-4131-9144-431f213b3c71" providerId="ADAL" clId="{831B7233-0D1F-4BB7-89E5-90673E79A13B}" dt="2022-03-10T19:02:42.959" v="840" actId="255"/>
          <ac:spMkLst>
            <pc:docMk/>
            <pc:sldMk cId="2657730720" sldId="260"/>
            <ac:spMk id="6" creationId="{F0B49E81-9374-4A3A-9908-C266BE291E03}"/>
          </ac:spMkLst>
        </pc:spChg>
      </pc:sldChg>
      <pc:sldChg chg="modSp mod">
        <pc:chgData name="Vanessa Helfrick Paulus" userId="31639b0a-d3f1-4131-9144-431f213b3c71" providerId="ADAL" clId="{831B7233-0D1F-4BB7-89E5-90673E79A13B}" dt="2022-03-16T21:02:36.899" v="9182" actId="1076"/>
        <pc:sldMkLst>
          <pc:docMk/>
          <pc:sldMk cId="1339989012" sldId="261"/>
        </pc:sldMkLst>
        <pc:spChg chg="mod">
          <ac:chgData name="Vanessa Helfrick Paulus" userId="31639b0a-d3f1-4131-9144-431f213b3c71" providerId="ADAL" clId="{831B7233-0D1F-4BB7-89E5-90673E79A13B}" dt="2022-03-14T20:31:11.806" v="2866" actId="1076"/>
          <ac:spMkLst>
            <pc:docMk/>
            <pc:sldMk cId="1339989012" sldId="261"/>
            <ac:spMk id="2" creationId="{3E3EB2BC-7D22-415A-AFD8-6CD4E8F0E14C}"/>
          </ac:spMkLst>
        </pc:spChg>
        <pc:spChg chg="mod">
          <ac:chgData name="Vanessa Helfrick Paulus" userId="31639b0a-d3f1-4131-9144-431f213b3c71" providerId="ADAL" clId="{831B7233-0D1F-4BB7-89E5-90673E79A13B}" dt="2022-03-16T21:02:36.899" v="9182" actId="1076"/>
          <ac:spMkLst>
            <pc:docMk/>
            <pc:sldMk cId="1339989012" sldId="261"/>
            <ac:spMk id="6" creationId="{45E74F11-EC5C-46C5-80ED-242AEE688D70}"/>
          </ac:spMkLst>
        </pc:spChg>
      </pc:sldChg>
      <pc:sldChg chg="modSp mod modNotesTx">
        <pc:chgData name="Vanessa Helfrick Paulus" userId="31639b0a-d3f1-4131-9144-431f213b3c71" providerId="ADAL" clId="{831B7233-0D1F-4BB7-89E5-90673E79A13B}" dt="2022-03-17T17:34:24.178" v="10802" actId="20577"/>
        <pc:sldMkLst>
          <pc:docMk/>
          <pc:sldMk cId="1824850690" sldId="268"/>
        </pc:sldMkLst>
        <pc:spChg chg="mod">
          <ac:chgData name="Vanessa Helfrick Paulus" userId="31639b0a-d3f1-4131-9144-431f213b3c71" providerId="ADAL" clId="{831B7233-0D1F-4BB7-89E5-90673E79A13B}" dt="2022-03-16T20:59:48.006" v="9181" actId="255"/>
          <ac:spMkLst>
            <pc:docMk/>
            <pc:sldMk cId="1824850690" sldId="268"/>
            <ac:spMk id="6" creationId="{6AC7DF05-A8B8-4053-994E-0ABFE61D9E7D}"/>
          </ac:spMkLst>
        </pc:spChg>
      </pc:sldChg>
      <pc:sldChg chg="modSp mod modNotesTx">
        <pc:chgData name="Vanessa Helfrick Paulus" userId="31639b0a-d3f1-4131-9144-431f213b3c71" providerId="ADAL" clId="{831B7233-0D1F-4BB7-89E5-90673E79A13B}" dt="2022-03-24T17:52:39.888" v="11132" actId="20577"/>
        <pc:sldMkLst>
          <pc:docMk/>
          <pc:sldMk cId="2237157189" sldId="269"/>
        </pc:sldMkLst>
        <pc:spChg chg="mod">
          <ac:chgData name="Vanessa Helfrick Paulus" userId="31639b0a-d3f1-4131-9144-431f213b3c71" providerId="ADAL" clId="{831B7233-0D1F-4BB7-89E5-90673E79A13B}" dt="2022-03-16T21:05:24.791" v="9243" actId="20577"/>
          <ac:spMkLst>
            <pc:docMk/>
            <pc:sldMk cId="2237157189" sldId="269"/>
            <ac:spMk id="3" creationId="{7343278A-6230-4651-872D-F775E9A738F6}"/>
          </ac:spMkLst>
        </pc:spChg>
      </pc:sldChg>
      <pc:sldChg chg="modSp mod modNotesTx">
        <pc:chgData name="Vanessa Helfrick Paulus" userId="31639b0a-d3f1-4131-9144-431f213b3c71" providerId="ADAL" clId="{831B7233-0D1F-4BB7-89E5-90673E79A13B}" dt="2022-03-16T21:09:40.303" v="9615"/>
        <pc:sldMkLst>
          <pc:docMk/>
          <pc:sldMk cId="1964090487" sldId="270"/>
        </pc:sldMkLst>
        <pc:spChg chg="mod">
          <ac:chgData name="Vanessa Helfrick Paulus" userId="31639b0a-d3f1-4131-9144-431f213b3c71" providerId="ADAL" clId="{831B7233-0D1F-4BB7-89E5-90673E79A13B}" dt="2022-03-16T21:08:26.524" v="9586" actId="20577"/>
          <ac:spMkLst>
            <pc:docMk/>
            <pc:sldMk cId="1964090487" sldId="270"/>
            <ac:spMk id="3" creationId="{7343278A-6230-4651-872D-F775E9A738F6}"/>
          </ac:spMkLst>
        </pc:spChg>
      </pc:sldChg>
      <pc:sldChg chg="modSp mod modNotesTx">
        <pc:chgData name="Vanessa Helfrick Paulus" userId="31639b0a-d3f1-4131-9144-431f213b3c71" providerId="ADAL" clId="{831B7233-0D1F-4BB7-89E5-90673E79A13B}" dt="2022-03-17T17:36:30.832" v="10857" actId="20577"/>
        <pc:sldMkLst>
          <pc:docMk/>
          <pc:sldMk cId="2307003090" sldId="271"/>
        </pc:sldMkLst>
        <pc:spChg chg="mod">
          <ac:chgData name="Vanessa Helfrick Paulus" userId="31639b0a-d3f1-4131-9144-431f213b3c71" providerId="ADAL" clId="{831B7233-0D1F-4BB7-89E5-90673E79A13B}" dt="2022-03-17T17:36:08.244" v="10824" actId="20577"/>
          <ac:spMkLst>
            <pc:docMk/>
            <pc:sldMk cId="2307003090" sldId="271"/>
            <ac:spMk id="3" creationId="{7343278A-6230-4651-872D-F775E9A738F6}"/>
          </ac:spMkLst>
        </pc:spChg>
      </pc:sldChg>
      <pc:sldChg chg="modSp add del mod modNotesTx">
        <pc:chgData name="Vanessa Helfrick Paulus" userId="31639b0a-d3f1-4131-9144-431f213b3c71" providerId="ADAL" clId="{831B7233-0D1F-4BB7-89E5-90673E79A13B}" dt="2022-03-24T17:24:32.379" v="10903" actId="20577"/>
        <pc:sldMkLst>
          <pc:docMk/>
          <pc:sldMk cId="3823497793" sldId="272"/>
        </pc:sldMkLst>
        <pc:spChg chg="mod">
          <ac:chgData name="Vanessa Helfrick Paulus" userId="31639b0a-d3f1-4131-9144-431f213b3c71" providerId="ADAL" clId="{831B7233-0D1F-4BB7-89E5-90673E79A13B}" dt="2022-03-10T18:57:32.495" v="534" actId="20577"/>
          <ac:spMkLst>
            <pc:docMk/>
            <pc:sldMk cId="3823497793" sldId="272"/>
            <ac:spMk id="5" creationId="{D1C66E0D-7762-431B-AF39-FB6FA7C40A77}"/>
          </ac:spMkLst>
        </pc:spChg>
        <pc:spChg chg="mod">
          <ac:chgData name="Vanessa Helfrick Paulus" userId="31639b0a-d3f1-4131-9144-431f213b3c71" providerId="ADAL" clId="{831B7233-0D1F-4BB7-89E5-90673E79A13B}" dt="2022-03-14T20:35:43.153" v="2940" actId="255"/>
          <ac:spMkLst>
            <pc:docMk/>
            <pc:sldMk cId="3823497793" sldId="272"/>
            <ac:spMk id="6" creationId="{95DFC9C6-2104-47E9-8D30-E6326F848AED}"/>
          </ac:spMkLst>
        </pc:spChg>
      </pc:sldChg>
      <pc:sldChg chg="modSp mod modNotesTx">
        <pc:chgData name="Vanessa Helfrick Paulus" userId="31639b0a-d3f1-4131-9144-431f213b3c71" providerId="ADAL" clId="{831B7233-0D1F-4BB7-89E5-90673E79A13B}" dt="2022-04-28T17:58:22.287" v="11320" actId="20577"/>
        <pc:sldMkLst>
          <pc:docMk/>
          <pc:sldMk cId="749262999" sldId="273"/>
        </pc:sldMkLst>
        <pc:spChg chg="mod">
          <ac:chgData name="Vanessa Helfrick Paulus" userId="31639b0a-d3f1-4131-9144-431f213b3c71" providerId="ADAL" clId="{831B7233-0D1F-4BB7-89E5-90673E79A13B}" dt="2022-04-28T17:58:22.287" v="11320" actId="20577"/>
          <ac:spMkLst>
            <pc:docMk/>
            <pc:sldMk cId="749262999" sldId="273"/>
            <ac:spMk id="3" creationId="{1E1DBC82-D99E-49DD-BCF1-29FE31845A26}"/>
          </ac:spMkLst>
        </pc:spChg>
      </pc:sldChg>
      <pc:sldChg chg="addSp delSp modSp mod modNotesTx">
        <pc:chgData name="Vanessa Helfrick Paulus" userId="31639b0a-d3f1-4131-9144-431f213b3c71" providerId="ADAL" clId="{831B7233-0D1F-4BB7-89E5-90673E79A13B}" dt="2022-04-28T17:59:34.927" v="11345" actId="20577"/>
        <pc:sldMkLst>
          <pc:docMk/>
          <pc:sldMk cId="736559996" sldId="274"/>
        </pc:sldMkLst>
        <pc:spChg chg="mod">
          <ac:chgData name="Vanessa Helfrick Paulus" userId="31639b0a-d3f1-4131-9144-431f213b3c71" providerId="ADAL" clId="{831B7233-0D1F-4BB7-89E5-90673E79A13B}" dt="2022-03-24T17:45:08.526" v="11024" actId="20577"/>
          <ac:spMkLst>
            <pc:docMk/>
            <pc:sldMk cId="736559996" sldId="274"/>
            <ac:spMk id="4" creationId="{366AB7DE-E736-41E8-BA9E-08A32EA44251}"/>
          </ac:spMkLst>
        </pc:spChg>
        <pc:spChg chg="mod">
          <ac:chgData name="Vanessa Helfrick Paulus" userId="31639b0a-d3f1-4131-9144-431f213b3c71" providerId="ADAL" clId="{831B7233-0D1F-4BB7-89E5-90673E79A13B}" dt="2022-04-28T17:59:34.927" v="11345" actId="20577"/>
          <ac:spMkLst>
            <pc:docMk/>
            <pc:sldMk cId="736559996" sldId="274"/>
            <ac:spMk id="6" creationId="{0CCBA263-6A3E-4415-B832-9E4E0D3FCFC8}"/>
          </ac:spMkLst>
        </pc:spChg>
        <pc:spChg chg="del mod">
          <ac:chgData name="Vanessa Helfrick Paulus" userId="31639b0a-d3f1-4131-9144-431f213b3c71" providerId="ADAL" clId="{831B7233-0D1F-4BB7-89E5-90673E79A13B}" dt="2022-03-10T18:59:19.099" v="658" actId="478"/>
          <ac:spMkLst>
            <pc:docMk/>
            <pc:sldMk cId="736559996" sldId="274"/>
            <ac:spMk id="8" creationId="{F200E8F5-33AC-4A7B-874E-2B6FC456236F}"/>
          </ac:spMkLst>
        </pc:spChg>
        <pc:graphicFrameChg chg="add mod modGraphic">
          <ac:chgData name="Vanessa Helfrick Paulus" userId="31639b0a-d3f1-4131-9144-431f213b3c71" providerId="ADAL" clId="{831B7233-0D1F-4BB7-89E5-90673E79A13B}" dt="2022-03-24T17:46:35.885" v="11040" actId="1076"/>
          <ac:graphicFrameMkLst>
            <pc:docMk/>
            <pc:sldMk cId="736559996" sldId="274"/>
            <ac:graphicFrameMk id="2" creationId="{21F2568E-8EBE-4A3A-BAEE-DC3DED3D16FF}"/>
          </ac:graphicFrameMkLst>
        </pc:graphicFrameChg>
        <pc:picChg chg="add del mod">
          <ac:chgData name="Vanessa Helfrick Paulus" userId="31639b0a-d3f1-4131-9144-431f213b3c71" providerId="ADAL" clId="{831B7233-0D1F-4BB7-89E5-90673E79A13B}" dt="2022-03-10T19:04:35.479" v="934" actId="931"/>
          <ac:picMkLst>
            <pc:docMk/>
            <pc:sldMk cId="736559996" sldId="274"/>
            <ac:picMk id="3" creationId="{1FAAC565-1E63-42EC-9A62-E6897F6246DA}"/>
          </ac:picMkLst>
        </pc:picChg>
        <pc:picChg chg="mod">
          <ac:chgData name="Vanessa Helfrick Paulus" userId="31639b0a-d3f1-4131-9144-431f213b3c71" providerId="ADAL" clId="{831B7233-0D1F-4BB7-89E5-90673E79A13B}" dt="2022-03-24T17:47:44.745" v="11051" actId="1076"/>
          <ac:picMkLst>
            <pc:docMk/>
            <pc:sldMk cId="736559996" sldId="274"/>
            <ac:picMk id="7" creationId="{D34B565D-454E-4EA2-AEFB-224FAE29C4C3}"/>
          </ac:picMkLst>
        </pc:picChg>
      </pc:sldChg>
      <pc:sldChg chg="addSp delSp modSp mod modNotesTx">
        <pc:chgData name="Vanessa Helfrick Paulus" userId="31639b0a-d3f1-4131-9144-431f213b3c71" providerId="ADAL" clId="{831B7233-0D1F-4BB7-89E5-90673E79A13B}" dt="2022-03-24T17:51:19.229" v="11107" actId="20577"/>
        <pc:sldMkLst>
          <pc:docMk/>
          <pc:sldMk cId="3234574633" sldId="275"/>
        </pc:sldMkLst>
        <pc:spChg chg="add del mod">
          <ac:chgData name="Vanessa Helfrick Paulus" userId="31639b0a-d3f1-4131-9144-431f213b3c71" providerId="ADAL" clId="{831B7233-0D1F-4BB7-89E5-90673E79A13B}" dt="2022-03-14T20:44:37.121" v="2990" actId="478"/>
          <ac:spMkLst>
            <pc:docMk/>
            <pc:sldMk cId="3234574633" sldId="275"/>
            <ac:spMk id="3" creationId="{288D14E5-66DD-436F-BBA0-500CE26DA93A}"/>
          </ac:spMkLst>
        </pc:spChg>
        <pc:spChg chg="mod">
          <ac:chgData name="Vanessa Helfrick Paulus" userId="31639b0a-d3f1-4131-9144-431f213b3c71" providerId="ADAL" clId="{831B7233-0D1F-4BB7-89E5-90673E79A13B}" dt="2022-03-14T20:44:35.318" v="2988" actId="20577"/>
          <ac:spMkLst>
            <pc:docMk/>
            <pc:sldMk cId="3234574633" sldId="275"/>
            <ac:spMk id="4" creationId="{366AB7DE-E736-41E8-BA9E-08A32EA44251}"/>
          </ac:spMkLst>
        </pc:spChg>
        <pc:spChg chg="add del mod">
          <ac:chgData name="Vanessa Helfrick Paulus" userId="31639b0a-d3f1-4131-9144-431f213b3c71" providerId="ADAL" clId="{831B7233-0D1F-4BB7-89E5-90673E79A13B}" dt="2022-03-24T17:42:01.286" v="11020" actId="20577"/>
          <ac:spMkLst>
            <pc:docMk/>
            <pc:sldMk cId="3234574633" sldId="275"/>
            <ac:spMk id="5" creationId="{C81ED658-9FE5-403E-8182-5CDF26E506DF}"/>
          </ac:spMkLst>
        </pc:spChg>
        <pc:spChg chg="mod">
          <ac:chgData name="Vanessa Helfrick Paulus" userId="31639b0a-d3f1-4131-9144-431f213b3c71" providerId="ADAL" clId="{831B7233-0D1F-4BB7-89E5-90673E79A13B}" dt="2022-03-24T17:48:27.055" v="11062" actId="20577"/>
          <ac:spMkLst>
            <pc:docMk/>
            <pc:sldMk cId="3234574633" sldId="275"/>
            <ac:spMk id="6" creationId="{F8ACD9B8-A48B-48A8-8EF2-1163BC823DF3}"/>
          </ac:spMkLst>
        </pc:spChg>
        <pc:picChg chg="mod">
          <ac:chgData name="Vanessa Helfrick Paulus" userId="31639b0a-d3f1-4131-9144-431f213b3c71" providerId="ADAL" clId="{831B7233-0D1F-4BB7-89E5-90673E79A13B}" dt="2022-03-24T17:48:33.767" v="11063" actId="1076"/>
          <ac:picMkLst>
            <pc:docMk/>
            <pc:sldMk cId="3234574633" sldId="275"/>
            <ac:picMk id="7" creationId="{B84CC354-E82C-4572-89CF-36209E7050F1}"/>
          </ac:picMkLst>
        </pc:picChg>
      </pc:sldChg>
      <pc:sldChg chg="delSp modSp mod addCm modNotesTx">
        <pc:chgData name="Vanessa Helfrick Paulus" userId="31639b0a-d3f1-4131-9144-431f213b3c71" providerId="ADAL" clId="{831B7233-0D1F-4BB7-89E5-90673E79A13B}" dt="2022-04-28T17:54:41.968" v="11315" actId="1076"/>
        <pc:sldMkLst>
          <pc:docMk/>
          <pc:sldMk cId="583292318" sldId="276"/>
        </pc:sldMkLst>
        <pc:spChg chg="del mod">
          <ac:chgData name="Vanessa Helfrick Paulus" userId="31639b0a-d3f1-4131-9144-431f213b3c71" providerId="ADAL" clId="{831B7233-0D1F-4BB7-89E5-90673E79A13B}" dt="2022-04-28T17:51:55.692" v="11296" actId="478"/>
          <ac:spMkLst>
            <pc:docMk/>
            <pc:sldMk cId="583292318" sldId="276"/>
            <ac:spMk id="2" creationId="{E37C63E1-27FF-43C2-AD5C-6D1053E4D373}"/>
          </ac:spMkLst>
        </pc:spChg>
        <pc:graphicFrameChg chg="mod modGraphic">
          <ac:chgData name="Vanessa Helfrick Paulus" userId="31639b0a-d3f1-4131-9144-431f213b3c71" providerId="ADAL" clId="{831B7233-0D1F-4BB7-89E5-90673E79A13B}" dt="2022-04-28T17:54:41.968" v="11315" actId="1076"/>
          <ac:graphicFrameMkLst>
            <pc:docMk/>
            <pc:sldMk cId="583292318" sldId="276"/>
            <ac:graphicFrameMk id="3" creationId="{B6B8A751-9FA6-4378-B4C1-992A6516F0D4}"/>
          </ac:graphicFrameMkLst>
        </pc:graphicFrameChg>
      </pc:sldChg>
      <pc:sldChg chg="addSp delSp modSp mod modNotesTx">
        <pc:chgData name="Vanessa Helfrick Paulus" userId="31639b0a-d3f1-4131-9144-431f213b3c71" providerId="ADAL" clId="{831B7233-0D1F-4BB7-89E5-90673E79A13B}" dt="2022-03-24T17:49:29.284" v="11068" actId="255"/>
        <pc:sldMkLst>
          <pc:docMk/>
          <pc:sldMk cId="1341076584" sldId="277"/>
        </pc:sldMkLst>
        <pc:spChg chg="del mod">
          <ac:chgData name="Vanessa Helfrick Paulus" userId="31639b0a-d3f1-4131-9144-431f213b3c71" providerId="ADAL" clId="{831B7233-0D1F-4BB7-89E5-90673E79A13B}" dt="2022-03-16T17:25:51.747" v="6655" actId="478"/>
          <ac:spMkLst>
            <pc:docMk/>
            <pc:sldMk cId="1341076584" sldId="277"/>
            <ac:spMk id="2" creationId="{EA1E17CD-5E2B-40B9-9BB6-870BB5F1E9E9}"/>
          </ac:spMkLst>
        </pc:spChg>
        <pc:spChg chg="mod">
          <ac:chgData name="Vanessa Helfrick Paulus" userId="31639b0a-d3f1-4131-9144-431f213b3c71" providerId="ADAL" clId="{831B7233-0D1F-4BB7-89E5-90673E79A13B}" dt="2022-03-16T17:18:08.914" v="6267" actId="20577"/>
          <ac:spMkLst>
            <pc:docMk/>
            <pc:sldMk cId="1341076584" sldId="277"/>
            <ac:spMk id="4" creationId="{366AB7DE-E736-41E8-BA9E-08A32EA44251}"/>
          </ac:spMkLst>
        </pc:spChg>
        <pc:spChg chg="mod">
          <ac:chgData name="Vanessa Helfrick Paulus" userId="31639b0a-d3f1-4131-9144-431f213b3c71" providerId="ADAL" clId="{831B7233-0D1F-4BB7-89E5-90673E79A13B}" dt="2022-03-17T17:27:42.272" v="10752" actId="14100"/>
          <ac:spMkLst>
            <pc:docMk/>
            <pc:sldMk cId="1341076584" sldId="277"/>
            <ac:spMk id="5" creationId="{C81ED658-9FE5-403E-8182-5CDF26E506DF}"/>
          </ac:spMkLst>
        </pc:spChg>
        <pc:graphicFrameChg chg="add mod modGraphic">
          <ac:chgData name="Vanessa Helfrick Paulus" userId="31639b0a-d3f1-4131-9144-431f213b3c71" providerId="ADAL" clId="{831B7233-0D1F-4BB7-89E5-90673E79A13B}" dt="2022-03-17T17:30:32.938" v="10770" actId="255"/>
          <ac:graphicFrameMkLst>
            <pc:docMk/>
            <pc:sldMk cId="1341076584" sldId="277"/>
            <ac:graphicFrameMk id="2" creationId="{129B6216-644F-463D-837E-EB5DD15B81DB}"/>
          </ac:graphicFrameMkLst>
        </pc:graphicFrameChg>
        <pc:picChg chg="del">
          <ac:chgData name="Vanessa Helfrick Paulus" userId="31639b0a-d3f1-4131-9144-431f213b3c71" providerId="ADAL" clId="{831B7233-0D1F-4BB7-89E5-90673E79A13B}" dt="2022-03-16T17:25:53.336" v="6656" actId="478"/>
          <ac:picMkLst>
            <pc:docMk/>
            <pc:sldMk cId="1341076584" sldId="277"/>
            <ac:picMk id="7" creationId="{6C9F7F31-B348-42BC-B813-E071CE5B6174}"/>
          </ac:picMkLst>
        </pc:picChg>
      </pc:sldChg>
      <pc:sldMasterChg chg="modSldLayout">
        <pc:chgData name="Vanessa Helfrick Paulus" userId="31639b0a-d3f1-4131-9144-431f213b3c71" providerId="ADAL" clId="{831B7233-0D1F-4BB7-89E5-90673E79A13B}" dt="2022-03-14T20:32:30.813" v="2871" actId="29295"/>
        <pc:sldMasterMkLst>
          <pc:docMk/>
          <pc:sldMasterMk cId="3480813256" sldId="2147483660"/>
        </pc:sldMasterMkLst>
        <pc:sldLayoutChg chg="modSp mod">
          <pc:chgData name="Vanessa Helfrick Paulus" userId="31639b0a-d3f1-4131-9144-431f213b3c71" providerId="ADAL" clId="{831B7233-0D1F-4BB7-89E5-90673E79A13B}" dt="2022-03-14T20:32:30.813" v="2871" actId="29295"/>
          <pc:sldLayoutMkLst>
            <pc:docMk/>
            <pc:sldMasterMk cId="3480813256" sldId="2147483660"/>
            <pc:sldLayoutMk cId="4086629170" sldId="2147483661"/>
          </pc:sldLayoutMkLst>
          <pc:spChg chg="mod">
            <ac:chgData name="Vanessa Helfrick Paulus" userId="31639b0a-d3f1-4131-9144-431f213b3c71" providerId="ADAL" clId="{831B7233-0D1F-4BB7-89E5-90673E79A13B}" dt="2022-03-14T20:30:31.445" v="2863" actId="14100"/>
            <ac:spMkLst>
              <pc:docMk/>
              <pc:sldMasterMk cId="3480813256" sldId="2147483660"/>
              <pc:sldLayoutMk cId="4086629170" sldId="2147483661"/>
              <ac:spMk id="7" creationId="{15C1E1E6-3BD0-490E-BF21-B7F737AA13FC}"/>
            </ac:spMkLst>
          </pc:spChg>
          <pc:picChg chg="mod">
            <ac:chgData name="Vanessa Helfrick Paulus" userId="31639b0a-d3f1-4131-9144-431f213b3c71" providerId="ADAL" clId="{831B7233-0D1F-4BB7-89E5-90673E79A13B}" dt="2022-03-14T20:30:24.869" v="2862" actId="1076"/>
            <ac:picMkLst>
              <pc:docMk/>
              <pc:sldMasterMk cId="3480813256" sldId="2147483660"/>
              <pc:sldLayoutMk cId="4086629170" sldId="2147483661"/>
              <ac:picMk id="8" creationId="{C7806476-A12D-4200-B0DE-AD88410B04D7}"/>
            </ac:picMkLst>
          </pc:picChg>
          <pc:picChg chg="mod">
            <ac:chgData name="Vanessa Helfrick Paulus" userId="31639b0a-d3f1-4131-9144-431f213b3c71" providerId="ADAL" clId="{831B7233-0D1F-4BB7-89E5-90673E79A13B}" dt="2022-03-14T20:32:30.813" v="2871" actId="29295"/>
            <ac:picMkLst>
              <pc:docMk/>
              <pc:sldMasterMk cId="3480813256" sldId="2147483660"/>
              <pc:sldLayoutMk cId="4086629170" sldId="2147483661"/>
              <ac:picMk id="9" creationId="{78D97088-6650-44BB-935C-EB017B553F89}"/>
            </ac:picMkLst>
          </pc:picChg>
        </pc:sldLayoutChg>
      </pc:sldMasterChg>
    </pc:docChg>
  </pc:docChgLst>
  <pc:docChgLst>
    <pc:chgData name="Kathrynanne Powell" userId="2b8ac1fc-e5e4-4cc9-b391-42a00bbeb61e" providerId="ADAL" clId="{5335C573-38FB-41AA-9640-D46EFF7BA5DB}"/>
    <pc:docChg chg="undo redo custSel addSld delSld modSld">
      <pc:chgData name="Kathrynanne Powell" userId="2b8ac1fc-e5e4-4cc9-b391-42a00bbeb61e" providerId="ADAL" clId="{5335C573-38FB-41AA-9640-D46EFF7BA5DB}" dt="2021-08-20T22:40:48.619" v="6402" actId="20577"/>
      <pc:docMkLst>
        <pc:docMk/>
      </pc:docMkLst>
      <pc:sldChg chg="modSp mod modNotesTx">
        <pc:chgData name="Kathrynanne Powell" userId="2b8ac1fc-e5e4-4cc9-b391-42a00bbeb61e" providerId="ADAL" clId="{5335C573-38FB-41AA-9640-D46EFF7BA5DB}" dt="2021-07-14T18:53:43.508" v="1679" actId="14100"/>
        <pc:sldMkLst>
          <pc:docMk/>
          <pc:sldMk cId="4081440341" sldId="256"/>
        </pc:sldMkLst>
        <pc:spChg chg="mod">
          <ac:chgData name="Kathrynanne Powell" userId="2b8ac1fc-e5e4-4cc9-b391-42a00bbeb61e" providerId="ADAL" clId="{5335C573-38FB-41AA-9640-D46EFF7BA5DB}" dt="2021-07-14T18:53:43.508" v="1679" actId="14100"/>
          <ac:spMkLst>
            <pc:docMk/>
            <pc:sldMk cId="4081440341" sldId="256"/>
            <ac:spMk id="2" creationId="{43F4211D-871B-4EAA-911B-302243E4AFC9}"/>
          </ac:spMkLst>
        </pc:spChg>
      </pc:sldChg>
      <pc:sldChg chg="modSp mod">
        <pc:chgData name="Kathrynanne Powell" userId="2b8ac1fc-e5e4-4cc9-b391-42a00bbeb61e" providerId="ADAL" clId="{5335C573-38FB-41AA-9640-D46EFF7BA5DB}" dt="2021-07-14T17:11:12.604" v="572" actId="20577"/>
        <pc:sldMkLst>
          <pc:docMk/>
          <pc:sldMk cId="2657730720" sldId="260"/>
        </pc:sldMkLst>
        <pc:spChg chg="mod">
          <ac:chgData name="Kathrynanne Powell" userId="2b8ac1fc-e5e4-4cc9-b391-42a00bbeb61e" providerId="ADAL" clId="{5335C573-38FB-41AA-9640-D46EFF7BA5DB}" dt="2021-07-14T17:11:12.604" v="572" actId="20577"/>
          <ac:spMkLst>
            <pc:docMk/>
            <pc:sldMk cId="2657730720" sldId="260"/>
            <ac:spMk id="6" creationId="{F0B49E81-9374-4A3A-9908-C266BE291E03}"/>
          </ac:spMkLst>
        </pc:spChg>
      </pc:sldChg>
      <pc:sldChg chg="modSp mod modNotesTx">
        <pc:chgData name="Kathrynanne Powell" userId="2b8ac1fc-e5e4-4cc9-b391-42a00bbeb61e" providerId="ADAL" clId="{5335C573-38FB-41AA-9640-D46EFF7BA5DB}" dt="2021-07-14T17:10:09.758" v="411" actId="6549"/>
        <pc:sldMkLst>
          <pc:docMk/>
          <pc:sldMk cId="1824850690" sldId="268"/>
        </pc:sldMkLst>
        <pc:spChg chg="mod">
          <ac:chgData name="Kathrynanne Powell" userId="2b8ac1fc-e5e4-4cc9-b391-42a00bbeb61e" providerId="ADAL" clId="{5335C573-38FB-41AA-9640-D46EFF7BA5DB}" dt="2021-07-14T17:09:54.132" v="354" actId="20577"/>
          <ac:spMkLst>
            <pc:docMk/>
            <pc:sldMk cId="1824850690" sldId="268"/>
            <ac:spMk id="6" creationId="{6AC7DF05-A8B8-4053-994E-0ABFE61D9E7D}"/>
          </ac:spMkLst>
        </pc:spChg>
      </pc:sldChg>
      <pc:sldChg chg="modNotesTx">
        <pc:chgData name="Kathrynanne Powell" userId="2b8ac1fc-e5e4-4cc9-b391-42a00bbeb61e" providerId="ADAL" clId="{5335C573-38FB-41AA-9640-D46EFF7BA5DB}" dt="2021-07-14T17:10:22.188" v="460" actId="5793"/>
        <pc:sldMkLst>
          <pc:docMk/>
          <pc:sldMk cId="2237157189" sldId="269"/>
        </pc:sldMkLst>
      </pc:sldChg>
      <pc:sldChg chg="modSp mod modNotesTx">
        <pc:chgData name="Kathrynanne Powell" userId="2b8ac1fc-e5e4-4cc9-b391-42a00bbeb61e" providerId="ADAL" clId="{5335C573-38FB-41AA-9640-D46EFF7BA5DB}" dt="2021-07-14T17:11:05.535" v="555" actId="20577"/>
        <pc:sldMkLst>
          <pc:docMk/>
          <pc:sldMk cId="2307003090" sldId="271"/>
        </pc:sldMkLst>
        <pc:spChg chg="mod">
          <ac:chgData name="Kathrynanne Powell" userId="2b8ac1fc-e5e4-4cc9-b391-42a00bbeb61e" providerId="ADAL" clId="{5335C573-38FB-41AA-9640-D46EFF7BA5DB}" dt="2021-07-14T17:11:05.535" v="555" actId="20577"/>
          <ac:spMkLst>
            <pc:docMk/>
            <pc:sldMk cId="2307003090" sldId="271"/>
            <ac:spMk id="3" creationId="{7343278A-6230-4651-872D-F775E9A738F6}"/>
          </ac:spMkLst>
        </pc:spChg>
      </pc:sldChg>
      <pc:sldChg chg="addSp delSp modSp mod modNotesTx">
        <pc:chgData name="Kathrynanne Powell" userId="2b8ac1fc-e5e4-4cc9-b391-42a00bbeb61e" providerId="ADAL" clId="{5335C573-38FB-41AA-9640-D46EFF7BA5DB}" dt="2021-07-14T18:51:13.983" v="1620" actId="21"/>
        <pc:sldMkLst>
          <pc:docMk/>
          <pc:sldMk cId="3823497793" sldId="272"/>
        </pc:sldMkLst>
        <pc:spChg chg="mod">
          <ac:chgData name="Kathrynanne Powell" userId="2b8ac1fc-e5e4-4cc9-b391-42a00bbeb61e" providerId="ADAL" clId="{5335C573-38FB-41AA-9640-D46EFF7BA5DB}" dt="2021-07-14T17:11:55.243" v="648" actId="20577"/>
          <ac:spMkLst>
            <pc:docMk/>
            <pc:sldMk cId="3823497793" sldId="272"/>
            <ac:spMk id="5" creationId="{D1C66E0D-7762-431B-AF39-FB6FA7C40A77}"/>
          </ac:spMkLst>
        </pc:spChg>
        <pc:spChg chg="mod">
          <ac:chgData name="Kathrynanne Powell" userId="2b8ac1fc-e5e4-4cc9-b391-42a00bbeb61e" providerId="ADAL" clId="{5335C573-38FB-41AA-9640-D46EFF7BA5DB}" dt="2021-07-14T17:09:46.084" v="327" actId="20577"/>
          <ac:spMkLst>
            <pc:docMk/>
            <pc:sldMk cId="3823497793" sldId="272"/>
            <ac:spMk id="6" creationId="{95DFC9C6-2104-47E9-8D30-E6326F848AED}"/>
          </ac:spMkLst>
        </pc:spChg>
        <pc:picChg chg="add del mod">
          <ac:chgData name="Kathrynanne Powell" userId="2b8ac1fc-e5e4-4cc9-b391-42a00bbeb61e" providerId="ADAL" clId="{5335C573-38FB-41AA-9640-D46EFF7BA5DB}" dt="2021-07-14T18:45:07.931" v="1129" actId="21"/>
          <ac:picMkLst>
            <pc:docMk/>
            <pc:sldMk cId="3823497793" sldId="272"/>
            <ac:picMk id="3" creationId="{DF3AD6A4-9E32-4D0D-9461-8B95C1131825}"/>
          </ac:picMkLst>
        </pc:picChg>
        <pc:picChg chg="add del mod">
          <ac:chgData name="Kathrynanne Powell" userId="2b8ac1fc-e5e4-4cc9-b391-42a00bbeb61e" providerId="ADAL" clId="{5335C573-38FB-41AA-9640-D46EFF7BA5DB}" dt="2021-07-14T18:49:35.843" v="1550" actId="21"/>
          <ac:picMkLst>
            <pc:docMk/>
            <pc:sldMk cId="3823497793" sldId="272"/>
            <ac:picMk id="8" creationId="{1E15C3C4-D8E3-4A23-A6D2-A58B1966DBD4}"/>
          </ac:picMkLst>
        </pc:picChg>
        <pc:picChg chg="add del mod">
          <ac:chgData name="Kathrynanne Powell" userId="2b8ac1fc-e5e4-4cc9-b391-42a00bbeb61e" providerId="ADAL" clId="{5335C573-38FB-41AA-9640-D46EFF7BA5DB}" dt="2021-07-14T18:51:13.983" v="1620" actId="21"/>
          <ac:picMkLst>
            <pc:docMk/>
            <pc:sldMk cId="3823497793" sldId="272"/>
            <ac:picMk id="10" creationId="{2072442E-F75F-4DA9-A978-85CDF6B74A8A}"/>
          </ac:picMkLst>
        </pc:picChg>
      </pc:sldChg>
      <pc:sldChg chg="modSp mod modNotesTx">
        <pc:chgData name="Kathrynanne Powell" userId="2b8ac1fc-e5e4-4cc9-b391-42a00bbeb61e" providerId="ADAL" clId="{5335C573-38FB-41AA-9640-D46EFF7BA5DB}" dt="2021-08-20T22:38:28.351" v="6199" actId="20577"/>
        <pc:sldMkLst>
          <pc:docMk/>
          <pc:sldMk cId="749262999" sldId="273"/>
        </pc:sldMkLst>
        <pc:spChg chg="mod">
          <ac:chgData name="Kathrynanne Powell" userId="2b8ac1fc-e5e4-4cc9-b391-42a00bbeb61e" providerId="ADAL" clId="{5335C573-38FB-41AA-9640-D46EFF7BA5DB}" dt="2021-08-20T22:38:09.610" v="6186" actId="20577"/>
          <ac:spMkLst>
            <pc:docMk/>
            <pc:sldMk cId="749262999" sldId="273"/>
            <ac:spMk id="2" creationId="{D9EACF58-5836-4EFA-8556-0883A7500F45}"/>
          </ac:spMkLst>
        </pc:spChg>
        <pc:spChg chg="mod">
          <ac:chgData name="Kathrynanne Powell" userId="2b8ac1fc-e5e4-4cc9-b391-42a00bbeb61e" providerId="ADAL" clId="{5335C573-38FB-41AA-9640-D46EFF7BA5DB}" dt="2021-07-14T17:09:30.059" v="309" actId="20577"/>
          <ac:spMkLst>
            <pc:docMk/>
            <pc:sldMk cId="749262999" sldId="273"/>
            <ac:spMk id="3" creationId="{1E1DBC82-D99E-49DD-BCF1-29FE31845A26}"/>
          </ac:spMkLst>
        </pc:spChg>
      </pc:sldChg>
      <pc:sldChg chg="addSp delSp modSp new mod chgLayout modNotesTx">
        <pc:chgData name="Kathrynanne Powell" userId="2b8ac1fc-e5e4-4cc9-b391-42a00bbeb61e" providerId="ADAL" clId="{5335C573-38FB-41AA-9640-D46EFF7BA5DB}" dt="2021-08-20T22:40:29.362" v="6399" actId="20577"/>
        <pc:sldMkLst>
          <pc:docMk/>
          <pc:sldMk cId="736559996" sldId="274"/>
        </pc:sldMkLst>
        <pc:spChg chg="del mod ord">
          <ac:chgData name="Kathrynanne Powell" userId="2b8ac1fc-e5e4-4cc9-b391-42a00bbeb61e" providerId="ADAL" clId="{5335C573-38FB-41AA-9640-D46EFF7BA5DB}" dt="2021-07-14T17:11:27.189" v="574" actId="700"/>
          <ac:spMkLst>
            <pc:docMk/>
            <pc:sldMk cId="736559996" sldId="274"/>
            <ac:spMk id="2" creationId="{9F8C7CCF-BB22-4FB7-A6FF-65A80721FCE0}"/>
          </ac:spMkLst>
        </pc:spChg>
        <pc:spChg chg="add del mod">
          <ac:chgData name="Kathrynanne Powell" userId="2b8ac1fc-e5e4-4cc9-b391-42a00bbeb61e" providerId="ADAL" clId="{5335C573-38FB-41AA-9640-D46EFF7BA5DB}" dt="2021-07-19T16:20:58.815" v="2042" actId="478"/>
          <ac:spMkLst>
            <pc:docMk/>
            <pc:sldMk cId="736559996" sldId="274"/>
            <ac:spMk id="3" creationId="{712AD003-60E4-4074-8C16-ABE54CD98E02}"/>
          </ac:spMkLst>
        </pc:spChg>
        <pc:spChg chg="del mod ord">
          <ac:chgData name="Kathrynanne Powell" userId="2b8ac1fc-e5e4-4cc9-b391-42a00bbeb61e" providerId="ADAL" clId="{5335C573-38FB-41AA-9640-D46EFF7BA5DB}" dt="2021-07-14T17:11:27.189" v="574" actId="700"/>
          <ac:spMkLst>
            <pc:docMk/>
            <pc:sldMk cId="736559996" sldId="274"/>
            <ac:spMk id="3" creationId="{E9EFC39C-7E37-497E-955C-2080FE0B4AC8}"/>
          </ac:spMkLst>
        </pc:spChg>
        <pc:spChg chg="add mod ord">
          <ac:chgData name="Kathrynanne Powell" userId="2b8ac1fc-e5e4-4cc9-b391-42a00bbeb61e" providerId="ADAL" clId="{5335C573-38FB-41AA-9640-D46EFF7BA5DB}" dt="2021-07-14T18:38:19.536" v="902" actId="20577"/>
          <ac:spMkLst>
            <pc:docMk/>
            <pc:sldMk cId="736559996" sldId="274"/>
            <ac:spMk id="4" creationId="{366AB7DE-E736-41E8-BA9E-08A32EA44251}"/>
          </ac:spMkLst>
        </pc:spChg>
        <pc:spChg chg="add del mod ord">
          <ac:chgData name="Kathrynanne Powell" userId="2b8ac1fc-e5e4-4cc9-b391-42a00bbeb61e" providerId="ADAL" clId="{5335C573-38FB-41AA-9640-D46EFF7BA5DB}" dt="2021-07-19T16:20:48.067" v="2040" actId="478"/>
          <ac:spMkLst>
            <pc:docMk/>
            <pc:sldMk cId="736559996" sldId="274"/>
            <ac:spMk id="5" creationId="{C81ED658-9FE5-403E-8182-5CDF26E506DF}"/>
          </ac:spMkLst>
        </pc:spChg>
        <pc:spChg chg="add mod">
          <ac:chgData name="Kathrynanne Powell" userId="2b8ac1fc-e5e4-4cc9-b391-42a00bbeb61e" providerId="ADAL" clId="{5335C573-38FB-41AA-9640-D46EFF7BA5DB}" dt="2021-08-20T22:36:31.384" v="6124" actId="207"/>
          <ac:spMkLst>
            <pc:docMk/>
            <pc:sldMk cId="736559996" sldId="274"/>
            <ac:spMk id="6" creationId="{0CCBA263-6A3E-4415-B832-9E4E0D3FCFC8}"/>
          </ac:spMkLst>
        </pc:spChg>
        <pc:spChg chg="add del mod ord">
          <ac:chgData name="Kathrynanne Powell" userId="2b8ac1fc-e5e4-4cc9-b391-42a00bbeb61e" providerId="ADAL" clId="{5335C573-38FB-41AA-9640-D46EFF7BA5DB}" dt="2021-07-14T18:51:18.058" v="1622" actId="478"/>
          <ac:spMkLst>
            <pc:docMk/>
            <pc:sldMk cId="736559996" sldId="274"/>
            <ac:spMk id="6" creationId="{2B2DA7E3-33D7-4ED6-8D38-B2A9DFE648C3}"/>
          </ac:spMkLst>
        </pc:spChg>
        <pc:spChg chg="add mod">
          <ac:chgData name="Kathrynanne Powell" userId="2b8ac1fc-e5e4-4cc9-b391-42a00bbeb61e" providerId="ADAL" clId="{5335C573-38FB-41AA-9640-D46EFF7BA5DB}" dt="2021-08-20T22:36:12.127" v="6120" actId="1076"/>
          <ac:spMkLst>
            <pc:docMk/>
            <pc:sldMk cId="736559996" sldId="274"/>
            <ac:spMk id="8" creationId="{F200E8F5-33AC-4A7B-874E-2B6FC456236F}"/>
          </ac:spMkLst>
        </pc:spChg>
        <pc:picChg chg="add mod">
          <ac:chgData name="Kathrynanne Powell" userId="2b8ac1fc-e5e4-4cc9-b391-42a00bbeb61e" providerId="ADAL" clId="{5335C573-38FB-41AA-9640-D46EFF7BA5DB}" dt="2021-07-19T16:44:12.625" v="2716" actId="14100"/>
          <ac:picMkLst>
            <pc:docMk/>
            <pc:sldMk cId="736559996" sldId="274"/>
            <ac:picMk id="7" creationId="{D34B565D-454E-4EA2-AEFB-224FAE29C4C3}"/>
          </ac:picMkLst>
        </pc:picChg>
      </pc:sldChg>
      <pc:sldChg chg="addSp delSp modSp add mod modNotesTx">
        <pc:chgData name="Kathrynanne Powell" userId="2b8ac1fc-e5e4-4cc9-b391-42a00bbeb61e" providerId="ADAL" clId="{5335C573-38FB-41AA-9640-D46EFF7BA5DB}" dt="2021-08-20T22:37:29.949" v="6179" actId="20577"/>
        <pc:sldMkLst>
          <pc:docMk/>
          <pc:sldMk cId="3234574633" sldId="275"/>
        </pc:sldMkLst>
        <pc:spChg chg="mod">
          <ac:chgData name="Kathrynanne Powell" userId="2b8ac1fc-e5e4-4cc9-b391-42a00bbeb61e" providerId="ADAL" clId="{5335C573-38FB-41AA-9640-D46EFF7BA5DB}" dt="2021-07-14T18:38:26.845" v="923" actId="20577"/>
          <ac:spMkLst>
            <pc:docMk/>
            <pc:sldMk cId="3234574633" sldId="275"/>
            <ac:spMk id="4" creationId="{366AB7DE-E736-41E8-BA9E-08A32EA44251}"/>
          </ac:spMkLst>
        </pc:spChg>
        <pc:spChg chg="mod">
          <ac:chgData name="Kathrynanne Powell" userId="2b8ac1fc-e5e4-4cc9-b391-42a00bbeb61e" providerId="ADAL" clId="{5335C573-38FB-41AA-9640-D46EFF7BA5DB}" dt="2021-07-19T16:40:18.467" v="2689" actId="27636"/>
          <ac:spMkLst>
            <pc:docMk/>
            <pc:sldMk cId="3234574633" sldId="275"/>
            <ac:spMk id="5" creationId="{C81ED658-9FE5-403E-8182-5CDF26E506DF}"/>
          </ac:spMkLst>
        </pc:spChg>
        <pc:spChg chg="add del">
          <ac:chgData name="Kathrynanne Powell" userId="2b8ac1fc-e5e4-4cc9-b391-42a00bbeb61e" providerId="ADAL" clId="{5335C573-38FB-41AA-9640-D46EFF7BA5DB}" dt="2021-07-14T18:49:49.934" v="1555" actId="478"/>
          <ac:spMkLst>
            <pc:docMk/>
            <pc:sldMk cId="3234574633" sldId="275"/>
            <ac:spMk id="6" creationId="{2B2DA7E3-33D7-4ED6-8D38-B2A9DFE648C3}"/>
          </ac:spMkLst>
        </pc:spChg>
        <pc:spChg chg="add mod">
          <ac:chgData name="Kathrynanne Powell" userId="2b8ac1fc-e5e4-4cc9-b391-42a00bbeb61e" providerId="ADAL" clId="{5335C573-38FB-41AA-9640-D46EFF7BA5DB}" dt="2021-08-20T22:37:29.949" v="6179" actId="20577"/>
          <ac:spMkLst>
            <pc:docMk/>
            <pc:sldMk cId="3234574633" sldId="275"/>
            <ac:spMk id="6" creationId="{F8ACD9B8-A48B-48A8-8EF2-1163BC823DF3}"/>
          </ac:spMkLst>
        </pc:spChg>
        <pc:picChg chg="add del mod">
          <ac:chgData name="Kathrynanne Powell" userId="2b8ac1fc-e5e4-4cc9-b391-42a00bbeb61e" providerId="ADAL" clId="{5335C573-38FB-41AA-9640-D46EFF7BA5DB}" dt="2021-07-14T18:49:18.070" v="1544"/>
          <ac:picMkLst>
            <pc:docMk/>
            <pc:sldMk cId="3234574633" sldId="275"/>
            <ac:picMk id="3" creationId="{A3A1C716-6E51-47AF-A682-9610AEC3586F}"/>
          </ac:picMkLst>
        </pc:picChg>
        <pc:picChg chg="add mod">
          <ac:chgData name="Kathrynanne Powell" userId="2b8ac1fc-e5e4-4cc9-b391-42a00bbeb61e" providerId="ADAL" clId="{5335C573-38FB-41AA-9640-D46EFF7BA5DB}" dt="2021-07-19T16:44:39.122" v="2720" actId="1076"/>
          <ac:picMkLst>
            <pc:docMk/>
            <pc:sldMk cId="3234574633" sldId="275"/>
            <ac:picMk id="7" creationId="{B84CC354-E82C-4572-89CF-36209E7050F1}"/>
          </ac:picMkLst>
        </pc:picChg>
      </pc:sldChg>
      <pc:sldChg chg="addSp delSp modSp add mod modNotesTx">
        <pc:chgData name="Kathrynanne Powell" userId="2b8ac1fc-e5e4-4cc9-b391-42a00bbeb61e" providerId="ADAL" clId="{5335C573-38FB-41AA-9640-D46EFF7BA5DB}" dt="2021-08-20T22:37:40.734" v="6181"/>
        <pc:sldMkLst>
          <pc:docMk/>
          <pc:sldMk cId="583292318" sldId="276"/>
        </pc:sldMkLst>
        <pc:spChg chg="add mod">
          <ac:chgData name="Kathrynanne Powell" userId="2b8ac1fc-e5e4-4cc9-b391-42a00bbeb61e" providerId="ADAL" clId="{5335C573-38FB-41AA-9640-D46EFF7BA5DB}" dt="2021-07-19T17:50:51.497" v="5716" actId="1076"/>
          <ac:spMkLst>
            <pc:docMk/>
            <pc:sldMk cId="583292318" sldId="276"/>
            <ac:spMk id="2" creationId="{E37C63E1-27FF-43C2-AD5C-6D1053E4D373}"/>
          </ac:spMkLst>
        </pc:spChg>
        <pc:spChg chg="mod">
          <ac:chgData name="Kathrynanne Powell" userId="2b8ac1fc-e5e4-4cc9-b391-42a00bbeb61e" providerId="ADAL" clId="{5335C573-38FB-41AA-9640-D46EFF7BA5DB}" dt="2021-07-14T17:11:39.987" v="601" actId="20577"/>
          <ac:spMkLst>
            <pc:docMk/>
            <pc:sldMk cId="583292318" sldId="276"/>
            <ac:spMk id="4" creationId="{366AB7DE-E736-41E8-BA9E-08A32EA44251}"/>
          </ac:spMkLst>
        </pc:spChg>
        <pc:spChg chg="del mod">
          <ac:chgData name="Kathrynanne Powell" userId="2b8ac1fc-e5e4-4cc9-b391-42a00bbeb61e" providerId="ADAL" clId="{5335C573-38FB-41AA-9640-D46EFF7BA5DB}" dt="2021-07-19T17:49:01.712" v="5627" actId="478"/>
          <ac:spMkLst>
            <pc:docMk/>
            <pc:sldMk cId="583292318" sldId="276"/>
            <ac:spMk id="5" creationId="{C81ED658-9FE5-403E-8182-5CDF26E506DF}"/>
          </ac:spMkLst>
        </pc:spChg>
        <pc:spChg chg="del">
          <ac:chgData name="Kathrynanne Powell" userId="2b8ac1fc-e5e4-4cc9-b391-42a00bbeb61e" providerId="ADAL" clId="{5335C573-38FB-41AA-9640-D46EFF7BA5DB}" dt="2021-07-19T17:45:19.237" v="5122" actId="478"/>
          <ac:spMkLst>
            <pc:docMk/>
            <pc:sldMk cId="583292318" sldId="276"/>
            <ac:spMk id="6" creationId="{2B2DA7E3-33D7-4ED6-8D38-B2A9DFE648C3}"/>
          </ac:spMkLst>
        </pc:spChg>
        <pc:spChg chg="add del mod">
          <ac:chgData name="Kathrynanne Powell" userId="2b8ac1fc-e5e4-4cc9-b391-42a00bbeb61e" providerId="ADAL" clId="{5335C573-38FB-41AA-9640-D46EFF7BA5DB}" dt="2021-07-19T17:49:03.612" v="5628" actId="478"/>
          <ac:spMkLst>
            <pc:docMk/>
            <pc:sldMk cId="583292318" sldId="276"/>
            <ac:spMk id="8" creationId="{5483741A-51DB-40FE-B892-263359155A1C}"/>
          </ac:spMkLst>
        </pc:spChg>
        <pc:graphicFrameChg chg="add mod modGraphic">
          <ac:chgData name="Kathrynanne Powell" userId="2b8ac1fc-e5e4-4cc9-b391-42a00bbeb61e" providerId="ADAL" clId="{5335C573-38FB-41AA-9640-D46EFF7BA5DB}" dt="2021-08-20T22:37:40.734" v="6181"/>
          <ac:graphicFrameMkLst>
            <pc:docMk/>
            <pc:sldMk cId="583292318" sldId="276"/>
            <ac:graphicFrameMk id="3" creationId="{B6B8A751-9FA6-4378-B4C1-992A6516F0D4}"/>
          </ac:graphicFrameMkLst>
        </pc:graphicFrameChg>
      </pc:sldChg>
      <pc:sldChg chg="addSp delSp modSp add mod modNotesTx">
        <pc:chgData name="Kathrynanne Powell" userId="2b8ac1fc-e5e4-4cc9-b391-42a00bbeb61e" providerId="ADAL" clId="{5335C573-38FB-41AA-9640-D46EFF7BA5DB}" dt="2021-08-20T22:40:48.619" v="6402" actId="20577"/>
        <pc:sldMkLst>
          <pc:docMk/>
          <pc:sldMk cId="1341076584" sldId="277"/>
        </pc:sldMkLst>
        <pc:spChg chg="add mod">
          <ac:chgData name="Kathrynanne Powell" userId="2b8ac1fc-e5e4-4cc9-b391-42a00bbeb61e" providerId="ADAL" clId="{5335C573-38FB-41AA-9640-D46EFF7BA5DB}" dt="2021-08-20T22:39:07.971" v="6210" actId="14100"/>
          <ac:spMkLst>
            <pc:docMk/>
            <pc:sldMk cId="1341076584" sldId="277"/>
            <ac:spMk id="2" creationId="{EA1E17CD-5E2B-40B9-9BB6-870BB5F1E9E9}"/>
          </ac:spMkLst>
        </pc:spChg>
        <pc:spChg chg="mod">
          <ac:chgData name="Kathrynanne Powell" userId="2b8ac1fc-e5e4-4cc9-b391-42a00bbeb61e" providerId="ADAL" clId="{5335C573-38FB-41AA-9640-D46EFF7BA5DB}" dt="2021-07-14T18:38:30.799" v="934" actId="20577"/>
          <ac:spMkLst>
            <pc:docMk/>
            <pc:sldMk cId="1341076584" sldId="277"/>
            <ac:spMk id="4" creationId="{366AB7DE-E736-41E8-BA9E-08A32EA44251}"/>
          </ac:spMkLst>
        </pc:spChg>
        <pc:spChg chg="mod">
          <ac:chgData name="Kathrynanne Powell" userId="2b8ac1fc-e5e4-4cc9-b391-42a00bbeb61e" providerId="ADAL" clId="{5335C573-38FB-41AA-9640-D46EFF7BA5DB}" dt="2021-08-20T22:40:48.619" v="6402" actId="20577"/>
          <ac:spMkLst>
            <pc:docMk/>
            <pc:sldMk cId="1341076584" sldId="277"/>
            <ac:spMk id="5" creationId="{C81ED658-9FE5-403E-8182-5CDF26E506DF}"/>
          </ac:spMkLst>
        </pc:spChg>
        <pc:spChg chg="del">
          <ac:chgData name="Kathrynanne Powell" userId="2b8ac1fc-e5e4-4cc9-b391-42a00bbeb61e" providerId="ADAL" clId="{5335C573-38FB-41AA-9640-D46EFF7BA5DB}" dt="2021-07-14T18:46:58.962" v="1391" actId="478"/>
          <ac:spMkLst>
            <pc:docMk/>
            <pc:sldMk cId="1341076584" sldId="277"/>
            <ac:spMk id="6" creationId="{2B2DA7E3-33D7-4ED6-8D38-B2A9DFE648C3}"/>
          </ac:spMkLst>
        </pc:spChg>
        <pc:picChg chg="add mod">
          <ac:chgData name="Kathrynanne Powell" userId="2b8ac1fc-e5e4-4cc9-b391-42a00bbeb61e" providerId="ADAL" clId="{5335C573-38FB-41AA-9640-D46EFF7BA5DB}" dt="2021-08-20T22:39:02.887" v="6207" actId="1076"/>
          <ac:picMkLst>
            <pc:docMk/>
            <pc:sldMk cId="1341076584" sldId="277"/>
            <ac:picMk id="7" creationId="{6C9F7F31-B348-42BC-B813-E071CE5B6174}"/>
          </ac:picMkLst>
        </pc:picChg>
      </pc:sldChg>
      <pc:sldChg chg="add del">
        <pc:chgData name="Kathrynanne Powell" userId="2b8ac1fc-e5e4-4cc9-b391-42a00bbeb61e" providerId="ADAL" clId="{5335C573-38FB-41AA-9640-D46EFF7BA5DB}" dt="2021-07-14T18:49:21.626" v="1546"/>
        <pc:sldMkLst>
          <pc:docMk/>
          <pc:sldMk cId="3454945265" sldId="27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3FC0C4-42D9-44F7-8AC1-9CF5B592B488}"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BA845FF8-81E9-4A04-92AE-55F23C60733C}">
      <dgm:prSet phldrT="[Text]" custT="1"/>
      <dgm:spPr/>
      <dgm:t>
        <a:bodyPr/>
        <a:lstStyle/>
        <a:p>
          <a:r>
            <a:rPr lang="en-US" sz="2600" dirty="0"/>
            <a:t>Focus on your well-being and managing stress </a:t>
          </a:r>
        </a:p>
      </dgm:t>
    </dgm:pt>
    <dgm:pt modelId="{D6506A19-CB7A-4647-825A-D3C6B6C5557C}" type="parTrans" cxnId="{8A1E6B2D-62A9-4FDF-B5D0-F8B7C1F22B7A}">
      <dgm:prSet/>
      <dgm:spPr/>
      <dgm:t>
        <a:bodyPr/>
        <a:lstStyle/>
        <a:p>
          <a:endParaRPr lang="en-US"/>
        </a:p>
      </dgm:t>
    </dgm:pt>
    <dgm:pt modelId="{616DEFB4-009E-46B2-B7B2-392A4C4AE6F2}" type="sibTrans" cxnId="{8A1E6B2D-62A9-4FDF-B5D0-F8B7C1F22B7A}">
      <dgm:prSet/>
      <dgm:spPr/>
      <dgm:t>
        <a:bodyPr/>
        <a:lstStyle/>
        <a:p>
          <a:endParaRPr lang="en-US"/>
        </a:p>
      </dgm:t>
    </dgm:pt>
    <dgm:pt modelId="{CB4D4723-FB82-4CF4-9B15-C7F762C12D97}">
      <dgm:prSet phldrT="[Text]"/>
      <dgm:spPr/>
      <dgm:t>
        <a:bodyPr/>
        <a:lstStyle/>
        <a:p>
          <a:r>
            <a:rPr lang="en-US" dirty="0"/>
            <a:t>Try to be open and honest with your provider about how you’re feeling</a:t>
          </a:r>
        </a:p>
      </dgm:t>
    </dgm:pt>
    <dgm:pt modelId="{516835BB-040B-4278-9FC5-2D7BA140B093}" type="parTrans" cxnId="{39D864FE-BA05-4B8C-82EC-1D324AFC90A6}">
      <dgm:prSet/>
      <dgm:spPr/>
      <dgm:t>
        <a:bodyPr/>
        <a:lstStyle/>
        <a:p>
          <a:endParaRPr lang="en-US"/>
        </a:p>
      </dgm:t>
    </dgm:pt>
    <dgm:pt modelId="{CBEE6ED1-8014-4D02-94ED-5D3C037FD1A1}" type="sibTrans" cxnId="{39D864FE-BA05-4B8C-82EC-1D324AFC90A6}">
      <dgm:prSet/>
      <dgm:spPr/>
      <dgm:t>
        <a:bodyPr/>
        <a:lstStyle/>
        <a:p>
          <a:endParaRPr lang="en-US"/>
        </a:p>
      </dgm:t>
    </dgm:pt>
    <dgm:pt modelId="{3DDEA1BA-BE34-4B8C-ADE3-87086132EA3B}">
      <dgm:prSet phldrT="[Text]"/>
      <dgm:spPr/>
      <dgm:t>
        <a:bodyPr/>
        <a:lstStyle/>
        <a:p>
          <a:r>
            <a:rPr lang="en-US" dirty="0"/>
            <a:t>Follow up with therapy or medication if they are recommended </a:t>
          </a:r>
        </a:p>
      </dgm:t>
    </dgm:pt>
    <dgm:pt modelId="{2AB9861F-51C8-4C2B-AAB2-647367111D36}" type="parTrans" cxnId="{637D7FC2-2233-4DCD-A559-347F3FA67701}">
      <dgm:prSet/>
      <dgm:spPr/>
      <dgm:t>
        <a:bodyPr/>
        <a:lstStyle/>
        <a:p>
          <a:endParaRPr lang="en-US"/>
        </a:p>
      </dgm:t>
    </dgm:pt>
    <dgm:pt modelId="{9E7ADDEC-B6E1-4277-B75D-99E555F8B963}" type="sibTrans" cxnId="{637D7FC2-2233-4DCD-A559-347F3FA67701}">
      <dgm:prSet/>
      <dgm:spPr/>
      <dgm:t>
        <a:bodyPr/>
        <a:lstStyle/>
        <a:p>
          <a:endParaRPr lang="en-US"/>
        </a:p>
      </dgm:t>
    </dgm:pt>
    <dgm:pt modelId="{A2ABC9C5-C852-4FD8-AF8A-9E936DA84717}" type="pres">
      <dgm:prSet presAssocID="{843FC0C4-42D9-44F7-8AC1-9CF5B592B488}" presName="Name0" presStyleCnt="0">
        <dgm:presLayoutVars>
          <dgm:chMax val="7"/>
          <dgm:chPref val="7"/>
          <dgm:dir/>
        </dgm:presLayoutVars>
      </dgm:prSet>
      <dgm:spPr/>
    </dgm:pt>
    <dgm:pt modelId="{C71EBE54-E302-4634-A6DC-C827FB390431}" type="pres">
      <dgm:prSet presAssocID="{843FC0C4-42D9-44F7-8AC1-9CF5B592B488}" presName="Name1" presStyleCnt="0"/>
      <dgm:spPr/>
    </dgm:pt>
    <dgm:pt modelId="{C2A37419-DB85-4F12-8F40-EF53647B1016}" type="pres">
      <dgm:prSet presAssocID="{843FC0C4-42D9-44F7-8AC1-9CF5B592B488}" presName="cycle" presStyleCnt="0"/>
      <dgm:spPr/>
    </dgm:pt>
    <dgm:pt modelId="{2A7CBAE3-588F-489E-884C-6C14F027C4D4}" type="pres">
      <dgm:prSet presAssocID="{843FC0C4-42D9-44F7-8AC1-9CF5B592B488}" presName="srcNode" presStyleLbl="node1" presStyleIdx="0" presStyleCnt="3"/>
      <dgm:spPr/>
    </dgm:pt>
    <dgm:pt modelId="{DB1734E8-7553-4E22-A1EC-2674469CA6A7}" type="pres">
      <dgm:prSet presAssocID="{843FC0C4-42D9-44F7-8AC1-9CF5B592B488}" presName="conn" presStyleLbl="parChTrans1D2" presStyleIdx="0" presStyleCnt="1"/>
      <dgm:spPr/>
    </dgm:pt>
    <dgm:pt modelId="{3E0254AA-6C9D-42A5-8FDF-351BF08967BA}" type="pres">
      <dgm:prSet presAssocID="{843FC0C4-42D9-44F7-8AC1-9CF5B592B488}" presName="extraNode" presStyleLbl="node1" presStyleIdx="0" presStyleCnt="3"/>
      <dgm:spPr/>
    </dgm:pt>
    <dgm:pt modelId="{260BD2E4-C7BB-43D8-A631-BFB37EE5222C}" type="pres">
      <dgm:prSet presAssocID="{843FC0C4-42D9-44F7-8AC1-9CF5B592B488}" presName="dstNode" presStyleLbl="node1" presStyleIdx="0" presStyleCnt="3"/>
      <dgm:spPr/>
    </dgm:pt>
    <dgm:pt modelId="{6A497FDA-2759-42D8-9844-BDFCC0131546}" type="pres">
      <dgm:prSet presAssocID="{BA845FF8-81E9-4A04-92AE-55F23C60733C}" presName="text_1" presStyleLbl="node1" presStyleIdx="0" presStyleCnt="3">
        <dgm:presLayoutVars>
          <dgm:bulletEnabled val="1"/>
        </dgm:presLayoutVars>
      </dgm:prSet>
      <dgm:spPr/>
    </dgm:pt>
    <dgm:pt modelId="{48874C19-448F-45B8-9942-4F818FBE76CA}" type="pres">
      <dgm:prSet presAssocID="{BA845FF8-81E9-4A04-92AE-55F23C60733C}" presName="accent_1" presStyleCnt="0"/>
      <dgm:spPr/>
    </dgm:pt>
    <dgm:pt modelId="{6B190112-10DE-4CCC-87A9-993D8D08A6E9}" type="pres">
      <dgm:prSet presAssocID="{BA845FF8-81E9-4A04-92AE-55F23C60733C}" presName="accentRepeatNode" presStyleLbl="solidFgAcc1" presStyleIdx="0" presStyleCnt="3"/>
      <dgm:spPr>
        <a:solidFill>
          <a:schemeClr val="bg1"/>
        </a:solidFill>
      </dgm:spPr>
    </dgm:pt>
    <dgm:pt modelId="{2B162C30-E0A9-4157-854C-1372649880D2}" type="pres">
      <dgm:prSet presAssocID="{CB4D4723-FB82-4CF4-9B15-C7F762C12D97}" presName="text_2" presStyleLbl="node1" presStyleIdx="1" presStyleCnt="3">
        <dgm:presLayoutVars>
          <dgm:bulletEnabled val="1"/>
        </dgm:presLayoutVars>
      </dgm:prSet>
      <dgm:spPr/>
    </dgm:pt>
    <dgm:pt modelId="{0DFA4534-6526-46E6-BEED-C311FAC28165}" type="pres">
      <dgm:prSet presAssocID="{CB4D4723-FB82-4CF4-9B15-C7F762C12D97}" presName="accent_2" presStyleCnt="0"/>
      <dgm:spPr/>
    </dgm:pt>
    <dgm:pt modelId="{8F873C5B-980A-4BA1-B697-35A9D7C0A93F}" type="pres">
      <dgm:prSet presAssocID="{CB4D4723-FB82-4CF4-9B15-C7F762C12D97}" presName="accentRepeatNode" presStyleLbl="solidFgAcc1" presStyleIdx="1" presStyleCnt="3"/>
      <dgm:spPr>
        <a:solidFill>
          <a:schemeClr val="bg1"/>
        </a:solidFill>
      </dgm:spPr>
    </dgm:pt>
    <dgm:pt modelId="{CB62155C-C3A2-4491-955B-F3B5C1A099EA}" type="pres">
      <dgm:prSet presAssocID="{3DDEA1BA-BE34-4B8C-ADE3-87086132EA3B}" presName="text_3" presStyleLbl="node1" presStyleIdx="2" presStyleCnt="3">
        <dgm:presLayoutVars>
          <dgm:bulletEnabled val="1"/>
        </dgm:presLayoutVars>
      </dgm:prSet>
      <dgm:spPr/>
    </dgm:pt>
    <dgm:pt modelId="{9F34EDB2-701C-4D3A-B689-270FCC5C28EF}" type="pres">
      <dgm:prSet presAssocID="{3DDEA1BA-BE34-4B8C-ADE3-87086132EA3B}" presName="accent_3" presStyleCnt="0"/>
      <dgm:spPr/>
    </dgm:pt>
    <dgm:pt modelId="{72DF6E7B-28F9-41D8-812B-F9FBEDC66E41}" type="pres">
      <dgm:prSet presAssocID="{3DDEA1BA-BE34-4B8C-ADE3-87086132EA3B}" presName="accentRepeatNode" presStyleLbl="solidFgAcc1" presStyleIdx="2" presStyleCnt="3"/>
      <dgm:spPr>
        <a:solidFill>
          <a:schemeClr val="bg1"/>
        </a:solidFill>
      </dgm:spPr>
    </dgm:pt>
  </dgm:ptLst>
  <dgm:cxnLst>
    <dgm:cxn modelId="{8A1E6B2D-62A9-4FDF-B5D0-F8B7C1F22B7A}" srcId="{843FC0C4-42D9-44F7-8AC1-9CF5B592B488}" destId="{BA845FF8-81E9-4A04-92AE-55F23C60733C}" srcOrd="0" destOrd="0" parTransId="{D6506A19-CB7A-4647-825A-D3C6B6C5557C}" sibTransId="{616DEFB4-009E-46B2-B7B2-392A4C4AE6F2}"/>
    <dgm:cxn modelId="{B1897672-7865-4CF0-9884-E39201680489}" type="presOf" srcId="{616DEFB4-009E-46B2-B7B2-392A4C4AE6F2}" destId="{DB1734E8-7553-4E22-A1EC-2674469CA6A7}" srcOrd="0" destOrd="0" presId="urn:microsoft.com/office/officeart/2008/layout/VerticalCurvedList"/>
    <dgm:cxn modelId="{E4B63174-3C42-4C46-AF15-C9DE434D5706}" type="presOf" srcId="{3DDEA1BA-BE34-4B8C-ADE3-87086132EA3B}" destId="{CB62155C-C3A2-4491-955B-F3B5C1A099EA}" srcOrd="0" destOrd="0" presId="urn:microsoft.com/office/officeart/2008/layout/VerticalCurvedList"/>
    <dgm:cxn modelId="{619BBB7A-F6D8-4910-8761-F1CF5782CB7F}" type="presOf" srcId="{BA845FF8-81E9-4A04-92AE-55F23C60733C}" destId="{6A497FDA-2759-42D8-9844-BDFCC0131546}" srcOrd="0" destOrd="0" presId="urn:microsoft.com/office/officeart/2008/layout/VerticalCurvedList"/>
    <dgm:cxn modelId="{CFA14BBB-DE9D-4347-8052-22BD4683FA10}" type="presOf" srcId="{843FC0C4-42D9-44F7-8AC1-9CF5B592B488}" destId="{A2ABC9C5-C852-4FD8-AF8A-9E936DA84717}" srcOrd="0" destOrd="0" presId="urn:microsoft.com/office/officeart/2008/layout/VerticalCurvedList"/>
    <dgm:cxn modelId="{637D7FC2-2233-4DCD-A559-347F3FA67701}" srcId="{843FC0C4-42D9-44F7-8AC1-9CF5B592B488}" destId="{3DDEA1BA-BE34-4B8C-ADE3-87086132EA3B}" srcOrd="2" destOrd="0" parTransId="{2AB9861F-51C8-4C2B-AAB2-647367111D36}" sibTransId="{9E7ADDEC-B6E1-4277-B75D-99E555F8B963}"/>
    <dgm:cxn modelId="{5B62ACCF-239F-4DDE-8211-F72545729672}" type="presOf" srcId="{CB4D4723-FB82-4CF4-9B15-C7F762C12D97}" destId="{2B162C30-E0A9-4157-854C-1372649880D2}" srcOrd="0" destOrd="0" presId="urn:microsoft.com/office/officeart/2008/layout/VerticalCurvedList"/>
    <dgm:cxn modelId="{39D864FE-BA05-4B8C-82EC-1D324AFC90A6}" srcId="{843FC0C4-42D9-44F7-8AC1-9CF5B592B488}" destId="{CB4D4723-FB82-4CF4-9B15-C7F762C12D97}" srcOrd="1" destOrd="0" parTransId="{516835BB-040B-4278-9FC5-2D7BA140B093}" sibTransId="{CBEE6ED1-8014-4D02-94ED-5D3C037FD1A1}"/>
    <dgm:cxn modelId="{F27A7BC8-844D-4A84-8D16-6AA7C6CE3DD7}" type="presParOf" srcId="{A2ABC9C5-C852-4FD8-AF8A-9E936DA84717}" destId="{C71EBE54-E302-4634-A6DC-C827FB390431}" srcOrd="0" destOrd="0" presId="urn:microsoft.com/office/officeart/2008/layout/VerticalCurvedList"/>
    <dgm:cxn modelId="{25A19A40-725E-46C8-BD56-A62BC8C47588}" type="presParOf" srcId="{C71EBE54-E302-4634-A6DC-C827FB390431}" destId="{C2A37419-DB85-4F12-8F40-EF53647B1016}" srcOrd="0" destOrd="0" presId="urn:microsoft.com/office/officeart/2008/layout/VerticalCurvedList"/>
    <dgm:cxn modelId="{0963FF81-1731-4F55-B135-CE87D1A5D3CB}" type="presParOf" srcId="{C2A37419-DB85-4F12-8F40-EF53647B1016}" destId="{2A7CBAE3-588F-489E-884C-6C14F027C4D4}" srcOrd="0" destOrd="0" presId="urn:microsoft.com/office/officeart/2008/layout/VerticalCurvedList"/>
    <dgm:cxn modelId="{F414F6B9-31AD-4673-9036-16DC96650F08}" type="presParOf" srcId="{C2A37419-DB85-4F12-8F40-EF53647B1016}" destId="{DB1734E8-7553-4E22-A1EC-2674469CA6A7}" srcOrd="1" destOrd="0" presId="urn:microsoft.com/office/officeart/2008/layout/VerticalCurvedList"/>
    <dgm:cxn modelId="{33823470-398E-4B43-80A4-52566852EAEC}" type="presParOf" srcId="{C2A37419-DB85-4F12-8F40-EF53647B1016}" destId="{3E0254AA-6C9D-42A5-8FDF-351BF08967BA}" srcOrd="2" destOrd="0" presId="urn:microsoft.com/office/officeart/2008/layout/VerticalCurvedList"/>
    <dgm:cxn modelId="{3CBADD30-1BE8-4E80-ACA0-94FF8699EC1B}" type="presParOf" srcId="{C2A37419-DB85-4F12-8F40-EF53647B1016}" destId="{260BD2E4-C7BB-43D8-A631-BFB37EE5222C}" srcOrd="3" destOrd="0" presId="urn:microsoft.com/office/officeart/2008/layout/VerticalCurvedList"/>
    <dgm:cxn modelId="{313E4B9F-B2B9-4F04-8FAA-466837DD86EC}" type="presParOf" srcId="{C71EBE54-E302-4634-A6DC-C827FB390431}" destId="{6A497FDA-2759-42D8-9844-BDFCC0131546}" srcOrd="1" destOrd="0" presId="urn:microsoft.com/office/officeart/2008/layout/VerticalCurvedList"/>
    <dgm:cxn modelId="{6FCB58C5-3C14-405E-A3DF-8997C3CC1E7A}" type="presParOf" srcId="{C71EBE54-E302-4634-A6DC-C827FB390431}" destId="{48874C19-448F-45B8-9942-4F818FBE76CA}" srcOrd="2" destOrd="0" presId="urn:microsoft.com/office/officeart/2008/layout/VerticalCurvedList"/>
    <dgm:cxn modelId="{E2A9E70C-91BB-493B-B853-EDF0ED2B9DF7}" type="presParOf" srcId="{48874C19-448F-45B8-9942-4F818FBE76CA}" destId="{6B190112-10DE-4CCC-87A9-993D8D08A6E9}" srcOrd="0" destOrd="0" presId="urn:microsoft.com/office/officeart/2008/layout/VerticalCurvedList"/>
    <dgm:cxn modelId="{83789FE2-2DFB-4D96-8928-986998480F35}" type="presParOf" srcId="{C71EBE54-E302-4634-A6DC-C827FB390431}" destId="{2B162C30-E0A9-4157-854C-1372649880D2}" srcOrd="3" destOrd="0" presId="urn:microsoft.com/office/officeart/2008/layout/VerticalCurvedList"/>
    <dgm:cxn modelId="{FBC63FFF-6D2F-4853-BCDB-C2BDD75728B0}" type="presParOf" srcId="{C71EBE54-E302-4634-A6DC-C827FB390431}" destId="{0DFA4534-6526-46E6-BEED-C311FAC28165}" srcOrd="4" destOrd="0" presId="urn:microsoft.com/office/officeart/2008/layout/VerticalCurvedList"/>
    <dgm:cxn modelId="{34168357-B3EF-436B-8BFE-7E60CBAA6D15}" type="presParOf" srcId="{0DFA4534-6526-46E6-BEED-C311FAC28165}" destId="{8F873C5B-980A-4BA1-B697-35A9D7C0A93F}" srcOrd="0" destOrd="0" presId="urn:microsoft.com/office/officeart/2008/layout/VerticalCurvedList"/>
    <dgm:cxn modelId="{1C33FC4A-4450-4EBF-83CA-FAC159C291D6}" type="presParOf" srcId="{C71EBE54-E302-4634-A6DC-C827FB390431}" destId="{CB62155C-C3A2-4491-955B-F3B5C1A099EA}" srcOrd="5" destOrd="0" presId="urn:microsoft.com/office/officeart/2008/layout/VerticalCurvedList"/>
    <dgm:cxn modelId="{AE60898D-EF23-433E-857F-8A04189EDFD1}" type="presParOf" srcId="{C71EBE54-E302-4634-A6DC-C827FB390431}" destId="{9F34EDB2-701C-4D3A-B689-270FCC5C28EF}" srcOrd="6" destOrd="0" presId="urn:microsoft.com/office/officeart/2008/layout/VerticalCurvedList"/>
    <dgm:cxn modelId="{12C20D07-71D6-4D0D-A503-297C8073461B}" type="presParOf" srcId="{9F34EDB2-701C-4D3A-B689-270FCC5C28EF}" destId="{72DF6E7B-28F9-41D8-812B-F9FBEDC66E4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1734E8-7553-4E22-A1EC-2674469CA6A7}">
      <dsp:nvSpPr>
        <dsp:cNvPr id="0" name=""/>
        <dsp:cNvSpPr/>
      </dsp:nvSpPr>
      <dsp:spPr>
        <a:xfrm>
          <a:off x="-3738652" y="-574321"/>
          <a:ext cx="4456325" cy="4456325"/>
        </a:xfrm>
        <a:prstGeom prst="blockArc">
          <a:avLst>
            <a:gd name="adj1" fmla="val 18900000"/>
            <a:gd name="adj2" fmla="val 2700000"/>
            <a:gd name="adj3" fmla="val 485"/>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497FDA-2759-42D8-9844-BDFCC0131546}">
      <dsp:nvSpPr>
        <dsp:cNvPr id="0" name=""/>
        <dsp:cNvSpPr/>
      </dsp:nvSpPr>
      <dsp:spPr>
        <a:xfrm>
          <a:off x="461511" y="330768"/>
          <a:ext cx="10653621" cy="66153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5095"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Focus on your well-being and managing stress </a:t>
          </a:r>
        </a:p>
      </dsp:txBody>
      <dsp:txXfrm>
        <a:off x="461511" y="330768"/>
        <a:ext cx="10653621" cy="661536"/>
      </dsp:txXfrm>
    </dsp:sp>
    <dsp:sp modelId="{6B190112-10DE-4CCC-87A9-993D8D08A6E9}">
      <dsp:nvSpPr>
        <dsp:cNvPr id="0" name=""/>
        <dsp:cNvSpPr/>
      </dsp:nvSpPr>
      <dsp:spPr>
        <a:xfrm>
          <a:off x="48050" y="248076"/>
          <a:ext cx="826920" cy="826920"/>
        </a:xfrm>
        <a:prstGeom prst="ellipse">
          <a:avLst/>
        </a:prstGeom>
        <a:solidFill>
          <a:schemeClr val="bg1"/>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162C30-E0A9-4157-854C-1372649880D2}">
      <dsp:nvSpPr>
        <dsp:cNvPr id="0" name=""/>
        <dsp:cNvSpPr/>
      </dsp:nvSpPr>
      <dsp:spPr>
        <a:xfrm>
          <a:off x="701979" y="1323073"/>
          <a:ext cx="10413153" cy="66153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5095"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Try to be open and honest with your provider about how you’re feeling</a:t>
          </a:r>
        </a:p>
      </dsp:txBody>
      <dsp:txXfrm>
        <a:off x="701979" y="1323073"/>
        <a:ext cx="10413153" cy="661536"/>
      </dsp:txXfrm>
    </dsp:sp>
    <dsp:sp modelId="{8F873C5B-980A-4BA1-B697-35A9D7C0A93F}">
      <dsp:nvSpPr>
        <dsp:cNvPr id="0" name=""/>
        <dsp:cNvSpPr/>
      </dsp:nvSpPr>
      <dsp:spPr>
        <a:xfrm>
          <a:off x="288519" y="1240381"/>
          <a:ext cx="826920" cy="826920"/>
        </a:xfrm>
        <a:prstGeom prst="ellipse">
          <a:avLst/>
        </a:prstGeom>
        <a:solidFill>
          <a:schemeClr val="bg1"/>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62155C-C3A2-4491-955B-F3B5C1A099EA}">
      <dsp:nvSpPr>
        <dsp:cNvPr id="0" name=""/>
        <dsp:cNvSpPr/>
      </dsp:nvSpPr>
      <dsp:spPr>
        <a:xfrm>
          <a:off x="461511" y="2315378"/>
          <a:ext cx="10653621" cy="66153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5095"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Follow up with therapy or medication if they are recommended </a:t>
          </a:r>
        </a:p>
      </dsp:txBody>
      <dsp:txXfrm>
        <a:off x="461511" y="2315378"/>
        <a:ext cx="10653621" cy="661536"/>
      </dsp:txXfrm>
    </dsp:sp>
    <dsp:sp modelId="{72DF6E7B-28F9-41D8-812B-F9FBEDC66E41}">
      <dsp:nvSpPr>
        <dsp:cNvPr id="0" name=""/>
        <dsp:cNvSpPr/>
      </dsp:nvSpPr>
      <dsp:spPr>
        <a:xfrm>
          <a:off x="48050" y="2232686"/>
          <a:ext cx="826920" cy="826920"/>
        </a:xfrm>
        <a:prstGeom prst="ellipse">
          <a:avLst/>
        </a:prstGeom>
        <a:solidFill>
          <a:schemeClr val="bg1"/>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4FFE0-4EB9-4E2C-93F5-CE9AABD628A6}" type="datetimeFigureOut">
              <a:rPr lang="en-US" smtClean="0"/>
              <a:t>4/28/2022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AD4F3-D7BA-4A83-ADEA-33055041BE18}" type="slidenum">
              <a:rPr lang="en-US" smtClean="0"/>
              <a:t>‹#›</a:t>
            </a:fld>
            <a:endParaRPr lang="en-US"/>
          </a:p>
        </p:txBody>
      </p:sp>
    </p:spTree>
    <p:extLst>
      <p:ext uri="{BB962C8B-B14F-4D97-AF65-F5344CB8AC3E}">
        <p14:creationId xmlns:p14="http://schemas.microsoft.com/office/powerpoint/2010/main" val="1079803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We are gathered here today for a brief amount of time to discuss how you can take care of your mental health during pregnancy. Whether you or someone you know is pregnant, there is a lot of information regarding managing stress and addressing mental health concerns during pregnancy as this can often be more challenging of a process than what is expected.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such, the Maternal Health Network of San Bernardino County worked together with Subject Matter Experts from the Inland Empire Maternal Mental Health Collaborative and California Baptist University to discuss the three most important things families need to know about mental health during pregnancy. This information was used to inform this presentation today. </a:t>
            </a:r>
          </a:p>
          <a:p>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1</a:t>
            </a:fld>
            <a:endParaRPr lang="en-US"/>
          </a:p>
        </p:txBody>
      </p:sp>
    </p:spTree>
    <p:extLst>
      <p:ext uri="{BB962C8B-B14F-4D97-AF65-F5344CB8AC3E}">
        <p14:creationId xmlns:p14="http://schemas.microsoft.com/office/powerpoint/2010/main" val="3040839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going to be paired with another individual here today and take about one minute each to share what was the most important take away that you learned during this presentation.</a:t>
            </a:r>
          </a:p>
          <a:p>
            <a:endParaRPr lang="en-US" dirty="0"/>
          </a:p>
          <a:p>
            <a:r>
              <a:rPr lang="en-US" dirty="0"/>
              <a:t>You may consider your experiences with previous pregnancies or think about if there are any changes or goals you’d like to make based the information provided.</a:t>
            </a:r>
          </a:p>
        </p:txBody>
      </p:sp>
      <p:sp>
        <p:nvSpPr>
          <p:cNvPr id="4" name="Slide Number Placeholder 3"/>
          <p:cNvSpPr>
            <a:spLocks noGrp="1"/>
          </p:cNvSpPr>
          <p:nvPr>
            <p:ph type="sldNum" sz="quarter" idx="5"/>
          </p:nvPr>
        </p:nvSpPr>
        <p:spPr/>
        <p:txBody>
          <a:bodyPr/>
          <a:lstStyle/>
          <a:p>
            <a:fld id="{9C1AD4F3-D7BA-4A83-ADEA-33055041BE18}" type="slidenum">
              <a:rPr lang="en-US" smtClean="0"/>
              <a:t>10</a:t>
            </a:fld>
            <a:endParaRPr lang="en-US"/>
          </a:p>
        </p:txBody>
      </p:sp>
    </p:spTree>
    <p:extLst>
      <p:ext uri="{BB962C8B-B14F-4D97-AF65-F5344CB8AC3E}">
        <p14:creationId xmlns:p14="http://schemas.microsoft.com/office/powerpoint/2010/main" val="3136925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Let’s come back together as a group and chat briefly about what you learned today. What can you do to improve your own or your pregnant family member’s emotional well-being during pregnancy?</a:t>
            </a:r>
          </a:p>
          <a:p>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11</a:t>
            </a:fld>
            <a:endParaRPr lang="en-US"/>
          </a:p>
        </p:txBody>
      </p:sp>
    </p:spTree>
    <p:extLst>
      <p:ext uri="{BB962C8B-B14F-4D97-AF65-F5344CB8AC3E}">
        <p14:creationId xmlns:p14="http://schemas.microsoft.com/office/powerpoint/2010/main" val="3748158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you leave today, I want you to take a moment to think about one person or </a:t>
            </a:r>
            <a:r>
              <a:rPr lang="en-US"/>
              <a:t>organization that you </a:t>
            </a:r>
            <a:r>
              <a:rPr lang="en-US" dirty="0"/>
              <a:t>can reach out to if you need support with your mental health during pregnancy or after delivery.</a:t>
            </a:r>
          </a:p>
        </p:txBody>
      </p:sp>
      <p:sp>
        <p:nvSpPr>
          <p:cNvPr id="4" name="Slide Number Placeholder 3"/>
          <p:cNvSpPr>
            <a:spLocks noGrp="1"/>
          </p:cNvSpPr>
          <p:nvPr>
            <p:ph type="sldNum" sz="quarter" idx="5"/>
          </p:nvPr>
        </p:nvSpPr>
        <p:spPr/>
        <p:txBody>
          <a:bodyPr/>
          <a:lstStyle/>
          <a:p>
            <a:fld id="{9C1AD4F3-D7BA-4A83-ADEA-33055041BE18}" type="slidenum">
              <a:rPr lang="en-US" smtClean="0"/>
              <a:t>12</a:t>
            </a:fld>
            <a:endParaRPr lang="en-US"/>
          </a:p>
        </p:txBody>
      </p:sp>
    </p:spTree>
    <p:extLst>
      <p:ext uri="{BB962C8B-B14F-4D97-AF65-F5344CB8AC3E}">
        <p14:creationId xmlns:p14="http://schemas.microsoft.com/office/powerpoint/2010/main" val="3296044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would love to hear from you now. We have about 5 minutes for questions. Please feel free to pose your question to the group and I will do my best to respond or refer you to someone who can answer your question.  </a:t>
            </a:r>
          </a:p>
          <a:p>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13</a:t>
            </a:fld>
            <a:endParaRPr lang="en-US"/>
          </a:p>
        </p:txBody>
      </p:sp>
    </p:spTree>
    <p:extLst>
      <p:ext uri="{BB962C8B-B14F-4D97-AF65-F5344CB8AC3E}">
        <p14:creationId xmlns:p14="http://schemas.microsoft.com/office/powerpoint/2010/main" val="2364558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spending time with me today! </a:t>
            </a:r>
          </a:p>
          <a:p>
            <a:endParaRPr lang="en-US" dirty="0"/>
          </a:p>
          <a:p>
            <a:r>
              <a:rPr lang="en-US" dirty="0"/>
              <a:t>This presentation was developed in partnership with the Maternal Health Network of San Bernardino County, a collaborative committed to supporting families before, during, and after pregnancy. If you would like to learn more about the Maternal Health Network, please visit their website at www.maternalhealthnetworksb.com. </a:t>
            </a:r>
          </a:p>
          <a:p>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14</a:t>
            </a:fld>
            <a:endParaRPr lang="en-US"/>
          </a:p>
        </p:txBody>
      </p:sp>
    </p:spTree>
    <p:extLst>
      <p:ext uri="{BB962C8B-B14F-4D97-AF65-F5344CB8AC3E}">
        <p14:creationId xmlns:p14="http://schemas.microsoft.com/office/powerpoint/2010/main" val="1207795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[INSERT NAME] and I am a representative of [INSERT ORGANIZATION] and have worked in partnership with the Maternal Health Network to provide you this information today. </a:t>
            </a:r>
          </a:p>
          <a:p>
            <a:endParaRPr lang="en-US" dirty="0"/>
          </a:p>
          <a:p>
            <a:r>
              <a:rPr lang="en-US" dirty="0">
                <a:solidFill>
                  <a:srgbClr val="FF0000"/>
                </a:solidFill>
              </a:rPr>
              <a:t>[INSERT ANY BACKGROUND INFORMATION YOU THINK IS HELPFUL FOR THE PARTICIPANTS TO UNDERSTAND ABOUT YOU]</a:t>
            </a:r>
          </a:p>
          <a:p>
            <a:endParaRPr lang="en-US" dirty="0">
              <a:solidFill>
                <a:srgbClr val="FF0000"/>
              </a:solidFill>
            </a:endParaRPr>
          </a:p>
          <a:p>
            <a:pPr marL="171450" indent="-171450">
              <a:buFontTx/>
              <a:buChar char="-"/>
            </a:pPr>
            <a:r>
              <a:rPr lang="en-US" b="1" dirty="0">
                <a:solidFill>
                  <a:srgbClr val="FF0000"/>
                </a:solidFill>
              </a:rPr>
              <a:t>IF TIME ALLOWS – </a:t>
            </a:r>
            <a:endParaRPr lang="en-US" dirty="0">
              <a:solidFill>
                <a:srgbClr val="FF0000"/>
              </a:solidFill>
            </a:endParaRPr>
          </a:p>
          <a:p>
            <a:pPr marL="0" indent="0">
              <a:buFontTx/>
              <a:buNone/>
            </a:pPr>
            <a:r>
              <a:rPr lang="en-US" dirty="0">
                <a:solidFill>
                  <a:srgbClr val="FF0000"/>
                </a:solidFill>
              </a:rPr>
              <a:t>I would like for everyone in the room to now turn to the person sitting next to you and introduce yourself and what you hope to get out of this presentation today (if a virtual presentation, have folks introduce themselves in the chat). </a:t>
            </a:r>
          </a:p>
          <a:p>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2</a:t>
            </a:fld>
            <a:endParaRPr lang="en-US"/>
          </a:p>
        </p:txBody>
      </p:sp>
    </p:spTree>
    <p:extLst>
      <p:ext uri="{BB962C8B-B14F-4D97-AF65-F5344CB8AC3E}">
        <p14:creationId xmlns:p14="http://schemas.microsoft.com/office/powerpoint/2010/main" val="794855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subject matter experts identified the three most important things to help families support mental health and well-being during pregnancy.</a:t>
            </a:r>
          </a:p>
          <a:p>
            <a:endParaRPr lang="en-US" dirty="0"/>
          </a:p>
          <a:p>
            <a:r>
              <a:rPr lang="en-US" dirty="0"/>
              <a:t>These partners included:</a:t>
            </a:r>
          </a:p>
          <a:p>
            <a:pPr marL="171450" indent="-171450">
              <a:buFont typeface="Arial" panose="020B0604020202020204" pitchFamily="34" charset="0"/>
              <a:buChar char="•"/>
            </a:pPr>
            <a:r>
              <a:rPr lang="en-US" dirty="0"/>
              <a:t>Inland Empire Maternal Mental Health Collaborative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California Baptist University </a:t>
            </a:r>
          </a:p>
          <a:p>
            <a:pPr marL="171450" indent="-171450">
              <a:buFont typeface="Arial" panose="020B0604020202020204" pitchFamily="34" charset="0"/>
              <a:buChar char="•"/>
            </a:pPr>
            <a:endParaRPr lang="en-US" dirty="0"/>
          </a:p>
          <a:p>
            <a:r>
              <a:rPr lang="en-US" dirty="0"/>
              <a:t>We hope that by the end of this presentation, you will: </a:t>
            </a:r>
          </a:p>
          <a:p>
            <a:pPr marL="171450" indent="-171450">
              <a:buFont typeface="Arial" panose="020B0604020202020204" pitchFamily="34" charset="0"/>
              <a:buChar char="•"/>
            </a:pPr>
            <a:r>
              <a:rPr lang="en-US" dirty="0"/>
              <a:t>Know what to look for when choosing a midwife, doula and/or OB/GYN</a:t>
            </a:r>
          </a:p>
          <a:p>
            <a:pPr marL="171450" indent="-171450">
              <a:buFont typeface="Arial" panose="020B0604020202020204" pitchFamily="34" charset="0"/>
              <a:buChar char="•"/>
            </a:pPr>
            <a:r>
              <a:rPr lang="en-US" dirty="0"/>
              <a:t>Understand the importance of having a support system during and after pregnancy</a:t>
            </a:r>
          </a:p>
          <a:p>
            <a:pPr marL="171450" indent="-171450">
              <a:buFont typeface="Arial" panose="020B0604020202020204" pitchFamily="34" charset="0"/>
              <a:buChar char="•"/>
            </a:pPr>
            <a:r>
              <a:rPr lang="en-US" dirty="0"/>
              <a:t>Understand how to take care of your mental health and well-being during pregnancy</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We have structured our time together to first share a bit of information with you, then we will have you chat with another participant about what you have learned.  Finally, we will close our time together by offering folks the opportunity to ask questions.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Are there any questions before we get started?</a:t>
            </a:r>
          </a:p>
        </p:txBody>
      </p:sp>
      <p:sp>
        <p:nvSpPr>
          <p:cNvPr id="4" name="Slide Number Placeholder 3"/>
          <p:cNvSpPr>
            <a:spLocks noGrp="1"/>
          </p:cNvSpPr>
          <p:nvPr>
            <p:ph type="sldNum" sz="quarter" idx="5"/>
          </p:nvPr>
        </p:nvSpPr>
        <p:spPr/>
        <p:txBody>
          <a:bodyPr/>
          <a:lstStyle/>
          <a:p>
            <a:fld id="{9C1AD4F3-D7BA-4A83-ADEA-33055041BE18}" type="slidenum">
              <a:rPr lang="en-US" smtClean="0"/>
              <a:t>3</a:t>
            </a:fld>
            <a:endParaRPr lang="en-US"/>
          </a:p>
        </p:txBody>
      </p:sp>
    </p:spTree>
    <p:extLst>
      <p:ext uri="{BB962C8B-B14F-4D97-AF65-F5344CB8AC3E}">
        <p14:creationId xmlns:p14="http://schemas.microsoft.com/office/powerpoint/2010/main" val="2746508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lot of information about tending to your mental health during pregnancy.  For today, and based on the amount of time we have together, information has been synthesized into three main points that subject matter experts agree are the most important things families need to know about caring for your mental health during pregnancy, including:</a:t>
            </a:r>
          </a:p>
          <a:p>
            <a:endParaRPr lang="en-US" dirty="0"/>
          </a:p>
          <a:p>
            <a:pPr marL="171450" indent="-171450">
              <a:buFont typeface="Arial" panose="020B0604020202020204" pitchFamily="34" charset="0"/>
              <a:buChar char="•"/>
            </a:pPr>
            <a:r>
              <a:rPr lang="en-US" dirty="0"/>
              <a:t>Finding the right provider that works for you</a:t>
            </a:r>
          </a:p>
          <a:p>
            <a:pPr marL="171450" indent="-171450">
              <a:buFont typeface="Arial" panose="020B0604020202020204" pitchFamily="34" charset="0"/>
              <a:buChar char="•"/>
            </a:pPr>
            <a:r>
              <a:rPr lang="en-US" dirty="0"/>
              <a:t>Surrounding yourself with a support system</a:t>
            </a:r>
          </a:p>
          <a:p>
            <a:pPr marL="171450" indent="-171450">
              <a:buFont typeface="Arial" panose="020B0604020202020204" pitchFamily="34" charset="0"/>
              <a:buChar char="•"/>
            </a:pPr>
            <a:r>
              <a:rPr lang="en-US" dirty="0"/>
              <a:t>Tips for how to manage stress and get help if needed</a:t>
            </a:r>
          </a:p>
          <a:p>
            <a:endParaRPr lang="en-US" dirty="0"/>
          </a:p>
          <a:p>
            <a:r>
              <a:rPr lang="en-US" dirty="0"/>
              <a:t>Following our review of these three points, I will provide you will some resources on where to go for support. </a:t>
            </a:r>
          </a:p>
        </p:txBody>
      </p:sp>
      <p:sp>
        <p:nvSpPr>
          <p:cNvPr id="4" name="Slide Number Placeholder 3"/>
          <p:cNvSpPr>
            <a:spLocks noGrp="1"/>
          </p:cNvSpPr>
          <p:nvPr>
            <p:ph type="sldNum" sz="quarter" idx="5"/>
          </p:nvPr>
        </p:nvSpPr>
        <p:spPr/>
        <p:txBody>
          <a:bodyPr/>
          <a:lstStyle/>
          <a:p>
            <a:fld id="{9C1AD4F3-D7BA-4A83-ADEA-33055041BE18}" type="slidenum">
              <a:rPr lang="en-US" smtClean="0"/>
              <a:t>4</a:t>
            </a:fld>
            <a:endParaRPr lang="en-US"/>
          </a:p>
        </p:txBody>
      </p:sp>
    </p:spTree>
    <p:extLst>
      <p:ext uri="{BB962C8B-B14F-4D97-AF65-F5344CB8AC3E}">
        <p14:creationId xmlns:p14="http://schemas.microsoft.com/office/powerpoint/2010/main" val="2364558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200" b="0" dirty="0">
                <a:solidFill>
                  <a:srgbClr val="0070C0"/>
                </a:solidFill>
                <a:effectLst/>
                <a:latin typeface="+mn-lt"/>
                <a:ea typeface="Calibri" panose="020F0502020204030204" pitchFamily="34" charset="0"/>
                <a:cs typeface="Times New Roman" panose="02020603050405020304" pitchFamily="18" charset="0"/>
              </a:rPr>
              <a:t>Subject matter experts have offered you the following tips to choosing the right provider for you:</a:t>
            </a:r>
          </a:p>
          <a:p>
            <a:pPr marL="0" marR="0" lvl="0" indent="0">
              <a:lnSpc>
                <a:spcPct val="107000"/>
              </a:lnSpc>
              <a:spcBef>
                <a:spcPts val="0"/>
              </a:spcBef>
              <a:spcAft>
                <a:spcPts val="0"/>
              </a:spcAft>
              <a:buFont typeface="+mj-lt"/>
              <a:buNone/>
            </a:pPr>
            <a:r>
              <a:rPr lang="en-US" sz="1200" b="0" dirty="0">
                <a:solidFill>
                  <a:srgbClr val="0070C0"/>
                </a:solidFill>
                <a:effectLst/>
                <a:latin typeface="+mn-lt"/>
                <a:ea typeface="Calibri" panose="020F0502020204030204" pitchFamily="34" charset="0"/>
                <a:cs typeface="Times New Roman" panose="02020603050405020304" pitchFamily="18" charset="0"/>
              </a:rPr>
              <a:t> </a:t>
            </a:r>
          </a:p>
          <a:p>
            <a:pPr marL="171450" marR="0" lvl="0" indent="-171450">
              <a:lnSpc>
                <a:spcPct val="107000"/>
              </a:lnSpc>
              <a:spcBef>
                <a:spcPts val="0"/>
              </a:spcBef>
              <a:spcAft>
                <a:spcPts val="0"/>
              </a:spcAft>
              <a:buFont typeface="Arial" panose="020B0604020202020204" pitchFamily="34" charset="0"/>
              <a:buChar char="•"/>
            </a:pPr>
            <a:r>
              <a:rPr lang="en-US" sz="1200" b="0" dirty="0">
                <a:effectLst/>
                <a:latin typeface="+mn-lt"/>
                <a:ea typeface="Calibri" panose="020F0502020204030204" pitchFamily="34" charset="0"/>
                <a:cs typeface="Times New Roman" panose="02020603050405020304" pitchFamily="18" charset="0"/>
              </a:rPr>
              <a:t>Depending on your insurance plan and how many providers are in your area, many pregnant people get to choose who they want their midwife or OB to be. Some pregnant people are not able to choose their provider but go on to have a good relationship with their doctor while others can end up feeling rushed or disconnected during their appointments. When deciding on a provider, a few things to consider are:</a:t>
            </a:r>
          </a:p>
          <a:p>
            <a:pPr marL="685800" marR="0" lvl="1" indent="-228600" algn="l">
              <a:lnSpc>
                <a:spcPct val="107000"/>
              </a:lnSpc>
              <a:spcBef>
                <a:spcPts val="0"/>
              </a:spcBef>
              <a:spcAft>
                <a:spcPts val="0"/>
              </a:spcAft>
              <a:buFont typeface="+mj-lt"/>
              <a:buAutoNum type="alphaLcPeriod"/>
            </a:pPr>
            <a:r>
              <a:rPr lang="en-US" sz="1200" b="0" dirty="0">
                <a:effectLst/>
                <a:latin typeface="+mn-lt"/>
                <a:ea typeface="Calibri" panose="020F0502020204030204" pitchFamily="34" charset="0"/>
                <a:cs typeface="Times New Roman" panose="02020603050405020304" pitchFamily="18" charset="0"/>
              </a:rPr>
              <a:t>Do they take your insurance? What hospitals or birthing centers do they have privileges/a relationship with?</a:t>
            </a:r>
          </a:p>
          <a:p>
            <a:pPr marL="685800" marR="0" lvl="1" indent="-228600" algn="l">
              <a:lnSpc>
                <a:spcPct val="107000"/>
              </a:lnSpc>
              <a:spcBef>
                <a:spcPts val="0"/>
              </a:spcBef>
              <a:spcAft>
                <a:spcPts val="0"/>
              </a:spcAft>
              <a:buFont typeface="+mj-lt"/>
              <a:buAutoNum type="alphaLcPeriod"/>
            </a:pPr>
            <a:r>
              <a:rPr lang="en-US" sz="1200" b="0" dirty="0">
                <a:effectLst/>
                <a:latin typeface="+mn-lt"/>
                <a:ea typeface="Calibri" panose="020F0502020204030204" pitchFamily="34" charset="0"/>
                <a:cs typeface="Times New Roman" panose="02020603050405020304" pitchFamily="18" charset="0"/>
              </a:rPr>
              <a:t>Will this provider attend the delivery or could one of their back up partners attend the delivery?</a:t>
            </a:r>
          </a:p>
          <a:p>
            <a:pPr marL="685800" marR="0" lvl="1" indent="-228600" algn="l">
              <a:lnSpc>
                <a:spcPct val="107000"/>
              </a:lnSpc>
              <a:spcBef>
                <a:spcPts val="0"/>
              </a:spcBef>
              <a:spcAft>
                <a:spcPts val="0"/>
              </a:spcAft>
              <a:buFont typeface="+mj-lt"/>
              <a:buAutoNum type="alphaLcPeriod"/>
            </a:pPr>
            <a:r>
              <a:rPr lang="en-US" sz="1200" b="0" dirty="0">
                <a:effectLst/>
                <a:latin typeface="+mn-lt"/>
                <a:ea typeface="Calibri" panose="020F0502020204030204" pitchFamily="34" charset="0"/>
                <a:cs typeface="Times New Roman" panose="02020603050405020304" pitchFamily="18" charset="0"/>
              </a:rPr>
              <a:t>What are their vaginal birth rates compared to cesarean birth rates?</a:t>
            </a:r>
          </a:p>
          <a:p>
            <a:pPr marL="685800" marR="0" lvl="1" indent="-228600" algn="l">
              <a:lnSpc>
                <a:spcPct val="107000"/>
              </a:lnSpc>
              <a:spcBef>
                <a:spcPts val="0"/>
              </a:spcBef>
              <a:spcAft>
                <a:spcPts val="0"/>
              </a:spcAft>
              <a:buFont typeface="+mj-lt"/>
              <a:buAutoNum type="alphaLcPeriod"/>
            </a:pPr>
            <a:r>
              <a:rPr lang="en-US" sz="1200" b="0" dirty="0">
                <a:effectLst/>
                <a:latin typeface="+mn-lt"/>
                <a:ea typeface="Calibri" panose="020F0502020204030204" pitchFamily="34" charset="0"/>
                <a:cs typeface="Times New Roman" panose="02020603050405020304" pitchFamily="18" charset="0"/>
              </a:rPr>
              <a:t>Do they work well with doulas and encourage them to attend births?</a:t>
            </a:r>
          </a:p>
          <a:p>
            <a:pPr marL="685800" marR="0" lvl="1" indent="-228600" algn="l">
              <a:lnSpc>
                <a:spcPct val="107000"/>
              </a:lnSpc>
              <a:spcBef>
                <a:spcPts val="0"/>
              </a:spcBef>
              <a:spcAft>
                <a:spcPts val="0"/>
              </a:spcAft>
              <a:buFont typeface="+mj-lt"/>
              <a:buAutoNum type="alphaLcPeriod"/>
            </a:pPr>
            <a:r>
              <a:rPr lang="en-US" sz="1200" b="0" dirty="0">
                <a:effectLst/>
                <a:latin typeface="+mn-lt"/>
                <a:ea typeface="Calibri" panose="020F0502020204030204" pitchFamily="34" charset="0"/>
                <a:cs typeface="Times New Roman" panose="02020603050405020304" pitchFamily="18" charset="0"/>
              </a:rPr>
              <a:t>Does this provider create a safe space where you and your support persons feel welcome and cared for?</a:t>
            </a:r>
          </a:p>
          <a:p>
            <a:pPr marL="685800" marR="0" lvl="1" indent="-228600" algn="l">
              <a:lnSpc>
                <a:spcPct val="107000"/>
              </a:lnSpc>
              <a:spcBef>
                <a:spcPts val="0"/>
              </a:spcBef>
              <a:spcAft>
                <a:spcPts val="0"/>
              </a:spcAft>
              <a:buFont typeface="+mj-lt"/>
              <a:buAutoNum type="alphaLcPeriod"/>
            </a:pPr>
            <a:r>
              <a:rPr lang="en-US" sz="1200" b="0" dirty="0">
                <a:effectLst/>
                <a:latin typeface="+mn-lt"/>
                <a:ea typeface="Calibri" panose="020F0502020204030204" pitchFamily="34" charset="0"/>
                <a:cs typeface="Times New Roman" panose="02020603050405020304" pitchFamily="18" charset="0"/>
              </a:rPr>
              <a:t>Does this provider take time to listen to your experiences and concerns?</a:t>
            </a:r>
          </a:p>
          <a:p>
            <a:pPr marL="0" marR="0" lvl="0" indent="0">
              <a:lnSpc>
                <a:spcPct val="107000"/>
              </a:lnSpc>
              <a:spcBef>
                <a:spcPts val="0"/>
              </a:spcBef>
              <a:spcAft>
                <a:spcPts val="800"/>
              </a:spcAft>
              <a:buFont typeface="+mj-lt"/>
              <a:buNone/>
            </a:pPr>
            <a:endParaRPr lang="en-US" sz="1200" b="0" dirty="0">
              <a:effectLst/>
              <a:latin typeface="+mn-lt"/>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mj-lt"/>
              <a:buNone/>
            </a:pPr>
            <a:r>
              <a:rPr lang="en-US" sz="1200" b="0" dirty="0">
                <a:effectLst/>
                <a:latin typeface="+mn-lt"/>
                <a:ea typeface="Calibri" panose="020F0502020204030204" pitchFamily="34" charset="0"/>
                <a:cs typeface="Times New Roman" panose="02020603050405020304" pitchFamily="18" charset="0"/>
              </a:rPr>
              <a:t>All these factors and the provider you choose can impact your mental health during pregnancy. Pregnancy is a vulnerable time, and it is important that you feel heard, accepted, and safe during each of your prenatal visits. Pregnant people of color often experience inequities and discrimination, it is especially important that they feel safe and respected by their providers. </a:t>
            </a:r>
            <a:endParaRPr lang="en-US" sz="1200" dirty="0">
              <a:latin typeface="+mn-lt"/>
            </a:endParaRPr>
          </a:p>
        </p:txBody>
      </p:sp>
      <p:sp>
        <p:nvSpPr>
          <p:cNvPr id="4" name="Slide Number Placeholder 3"/>
          <p:cNvSpPr>
            <a:spLocks noGrp="1"/>
          </p:cNvSpPr>
          <p:nvPr>
            <p:ph type="sldNum" sz="quarter" idx="5"/>
          </p:nvPr>
        </p:nvSpPr>
        <p:spPr/>
        <p:txBody>
          <a:bodyPr/>
          <a:lstStyle/>
          <a:p>
            <a:fld id="{9C1AD4F3-D7BA-4A83-ADEA-33055041BE18}" type="slidenum">
              <a:rPr lang="en-US" smtClean="0"/>
              <a:t>5</a:t>
            </a:fld>
            <a:endParaRPr lang="en-US"/>
          </a:p>
        </p:txBody>
      </p:sp>
    </p:spTree>
    <p:extLst>
      <p:ext uri="{BB962C8B-B14F-4D97-AF65-F5344CB8AC3E}">
        <p14:creationId xmlns:p14="http://schemas.microsoft.com/office/powerpoint/2010/main" val="1820618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200" b="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Becoming a parent can be an exciting and stressful time. The birthing parent will need support during pregnancy, after they give birth, and while they navigate breastfeeding. </a:t>
            </a:r>
          </a:p>
          <a:p>
            <a:pPr marL="0" marR="0" lvl="0" indent="0">
              <a:lnSpc>
                <a:spcPct val="107000"/>
              </a:lnSpc>
              <a:spcBef>
                <a:spcPts val="0"/>
              </a:spcBef>
              <a:spcAft>
                <a:spcPts val="0"/>
              </a:spcAft>
              <a:buFont typeface="+mj-lt"/>
              <a:buNone/>
            </a:pPr>
            <a:endParaRPr lang="en-US" sz="12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0"/>
              </a:spcAft>
              <a:buFont typeface="+mj-lt"/>
              <a:buAutoNum type="arabicPeriod"/>
            </a:pPr>
            <a:r>
              <a:rPr lang="en-US" sz="1200" b="0" dirty="0">
                <a:effectLst/>
                <a:latin typeface="Calibri" panose="020F0502020204030204" pitchFamily="34" charset="0"/>
                <a:ea typeface="Calibri" panose="020F0502020204030204" pitchFamily="34" charset="0"/>
                <a:cs typeface="Times New Roman" panose="02020603050405020304" pitchFamily="18" charset="0"/>
              </a:rPr>
              <a:t>Normally, you can bring someone with you to medical appointments. This person should be someone you are close to who is supportive of you and your pregnancy. This person could be your partner, best friend, or a close family member. It might be helpful for this person to keep track of your questions and the answers your provider gives, as well as the information for any referrals you may receive. </a:t>
            </a:r>
          </a:p>
          <a:p>
            <a:pPr marL="685800" marR="0" lvl="1" indent="-228600">
              <a:lnSpc>
                <a:spcPct val="107000"/>
              </a:lnSpc>
              <a:spcBef>
                <a:spcPts val="0"/>
              </a:spcBef>
              <a:spcAft>
                <a:spcPts val="0"/>
              </a:spcAft>
              <a:buFont typeface="+mj-lt"/>
              <a:buAutoNum type="alphaLcPeriod"/>
            </a:pPr>
            <a:r>
              <a:rPr lang="en-US" sz="1200" b="0" dirty="0">
                <a:effectLst/>
                <a:latin typeface="Calibri" panose="020F0502020204030204" pitchFamily="34" charset="0"/>
                <a:ea typeface="Calibri" panose="020F0502020204030204" pitchFamily="34" charset="0"/>
                <a:cs typeface="Times New Roman" panose="02020603050405020304" pitchFamily="18" charset="0"/>
              </a:rPr>
              <a:t>Before the baby arrives, make a list of friends or family who you can call when you need support with caring for the baby, talking about how you’re feeling, or keeping up with household tasks.</a:t>
            </a:r>
          </a:p>
          <a:p>
            <a:pPr marL="228600" marR="0" lvl="0" indent="-228600">
              <a:lnSpc>
                <a:spcPct val="107000"/>
              </a:lnSpc>
              <a:spcBef>
                <a:spcPts val="0"/>
              </a:spcBef>
              <a:spcAft>
                <a:spcPts val="0"/>
              </a:spcAft>
              <a:buFont typeface="+mj-lt"/>
              <a:buAutoNum type="arabicPeriod"/>
            </a:pP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0"/>
              </a:spcAft>
              <a:buFont typeface="+mj-lt"/>
              <a:buAutoNum type="arabicPeriod"/>
            </a:pPr>
            <a:r>
              <a:rPr lang="en-US" sz="1200" b="0" dirty="0">
                <a:effectLst/>
                <a:latin typeface="Calibri" panose="020F0502020204030204" pitchFamily="34" charset="0"/>
                <a:ea typeface="Calibri" panose="020F0502020204030204" pitchFamily="34" charset="0"/>
                <a:cs typeface="Times New Roman" panose="02020603050405020304" pitchFamily="18" charset="0"/>
              </a:rPr>
              <a:t>Making connections with others who are also pregnant and preparing for a new baby can allow you to support one another. These connections can be especially helpful after the baby arrives since you will be experiencing many of the same joys and challenges around the same time.</a:t>
            </a:r>
          </a:p>
          <a:p>
            <a:pPr marL="228600" marR="0" lvl="0" indent="-228600">
              <a:lnSpc>
                <a:spcPct val="107000"/>
              </a:lnSpc>
              <a:spcBef>
                <a:spcPts val="0"/>
              </a:spcBef>
              <a:spcAft>
                <a:spcPts val="0"/>
              </a:spcAft>
              <a:buFont typeface="+mj-lt"/>
              <a:buAutoNum type="arabicPeriod"/>
            </a:pP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0"/>
              </a:spcAft>
              <a:buFont typeface="+mj-lt"/>
              <a:buAutoNum type="arabicPeriod"/>
            </a:pPr>
            <a:r>
              <a:rPr lang="en-US" sz="1200" b="0" dirty="0">
                <a:effectLst/>
                <a:latin typeface="Calibri" panose="020F0502020204030204" pitchFamily="34" charset="0"/>
                <a:ea typeface="Calibri" panose="020F0502020204030204" pitchFamily="34" charset="0"/>
                <a:cs typeface="Times New Roman" panose="02020603050405020304" pitchFamily="18" charset="0"/>
              </a:rPr>
              <a:t>Talk with your partner and those who live with you about the type of support you need during pregnancy and what you think you will need after the baby arrives. Common types of support include help with washing baby’s clothes and preparing a space where they will sleep, preparing freezer meals before the baby arrives, nighttime support when the baby wakes up, taking care of the baby while you shower to take a nap, assistance with bottle or breastfeeding, cooking and cleaning, occupying and caring for other children or siblings while you care for the baby. </a:t>
            </a:r>
          </a:p>
          <a:p>
            <a:pPr marL="685800" marR="0" lvl="1" indent="-228600">
              <a:lnSpc>
                <a:spcPct val="107000"/>
              </a:lnSpc>
              <a:spcBef>
                <a:spcPts val="0"/>
              </a:spcBef>
              <a:spcAft>
                <a:spcPts val="0"/>
              </a:spcAft>
              <a:buFont typeface="+mj-lt"/>
              <a:buAutoNum type="alphaLcPeriod"/>
            </a:pPr>
            <a:r>
              <a:rPr lang="en-US" sz="1200" b="0" dirty="0">
                <a:effectLst/>
                <a:latin typeface="Calibri" panose="020F0502020204030204" pitchFamily="34" charset="0"/>
                <a:ea typeface="Calibri" panose="020F0502020204030204" pitchFamily="34" charset="0"/>
                <a:cs typeface="Times New Roman" panose="02020603050405020304" pitchFamily="18" charset="0"/>
              </a:rPr>
              <a:t>Additionally, pregnancy and becoming a new parent can put strain on a relationship. Talking with your partner about issues or parenting preferences before the baby arrives can help strengthen the relationship by already having expectations and desires laid out.</a:t>
            </a:r>
          </a:p>
        </p:txBody>
      </p:sp>
      <p:sp>
        <p:nvSpPr>
          <p:cNvPr id="4" name="Slide Number Placeholder 3"/>
          <p:cNvSpPr>
            <a:spLocks noGrp="1"/>
          </p:cNvSpPr>
          <p:nvPr>
            <p:ph type="sldNum" sz="quarter" idx="5"/>
          </p:nvPr>
        </p:nvSpPr>
        <p:spPr/>
        <p:txBody>
          <a:bodyPr/>
          <a:lstStyle/>
          <a:p>
            <a:fld id="{9C1AD4F3-D7BA-4A83-ADEA-33055041BE18}" type="slidenum">
              <a:rPr lang="en-US" smtClean="0"/>
              <a:t>6</a:t>
            </a:fld>
            <a:endParaRPr lang="en-US"/>
          </a:p>
        </p:txBody>
      </p:sp>
    </p:spTree>
    <p:extLst>
      <p:ext uri="{BB962C8B-B14F-4D97-AF65-F5344CB8AC3E}">
        <p14:creationId xmlns:p14="http://schemas.microsoft.com/office/powerpoint/2010/main" val="224846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200" b="0" dirty="0">
                <a:solidFill>
                  <a:srgbClr val="0070C0"/>
                </a:solidFill>
                <a:effectLst/>
                <a:latin typeface="+mn-lt"/>
                <a:ea typeface="Calibri" panose="020F0502020204030204" pitchFamily="34" charset="0"/>
                <a:cs typeface="Times New Roman" panose="02020603050405020304" pitchFamily="18" charset="0"/>
              </a:rPr>
              <a:t>Antenatal anxiety and depression is the type of anxiety and depression that develops during pregnancy. While these are common, they are still medical conditions that require treatment. </a:t>
            </a:r>
          </a:p>
          <a:p>
            <a:pPr marL="0" marR="0" lvl="0" indent="0">
              <a:lnSpc>
                <a:spcPct val="107000"/>
              </a:lnSpc>
              <a:spcBef>
                <a:spcPts val="0"/>
              </a:spcBef>
              <a:spcAft>
                <a:spcPts val="0"/>
              </a:spcAft>
              <a:buFont typeface="+mj-lt"/>
              <a:buNone/>
            </a:pPr>
            <a:endParaRPr lang="en-US" sz="1200" b="1" dirty="0">
              <a:solidFill>
                <a:srgbClr val="0070C0"/>
              </a:solidFill>
              <a:effectLst/>
              <a:latin typeface="+mn-lt"/>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mj-lt"/>
              <a:buAutoNum type="arabicPeriod"/>
            </a:pPr>
            <a:r>
              <a:rPr lang="en-US" sz="1200" b="0" dirty="0">
                <a:effectLst/>
                <a:latin typeface="+mn-lt"/>
                <a:ea typeface="Calibri" panose="020F0502020204030204" pitchFamily="34" charset="0"/>
                <a:cs typeface="Times New Roman" panose="02020603050405020304" pitchFamily="18" charset="0"/>
              </a:rPr>
              <a:t>Work on managing your mental well-being and stress during pregnancy. Experts in the field recommend mindfulness practices for expecting parents include meditation, yoga, walking, spending time with friends or family who bring you joy, being outside in fresh air, or anything else that helps you to feel relaxed and reduce stress. Rely on your support system to help with your other children, managing your household, or work life balance. It is important to take time to rest while you are pregnant. </a:t>
            </a:r>
          </a:p>
          <a:p>
            <a:pPr marL="285750" marR="0" lvl="0" indent="-285750">
              <a:lnSpc>
                <a:spcPct val="107000"/>
              </a:lnSpc>
              <a:spcBef>
                <a:spcPts val="0"/>
              </a:spcBef>
              <a:spcAft>
                <a:spcPts val="0"/>
              </a:spcAft>
              <a:buFont typeface="+mj-lt"/>
              <a:buAutoNum type="arabicPeriod"/>
            </a:pPr>
            <a:r>
              <a:rPr lang="en-US" sz="1200" b="0" dirty="0">
                <a:effectLst/>
                <a:latin typeface="+mn-lt"/>
                <a:ea typeface="Calibri" panose="020F0502020204030204" pitchFamily="34" charset="0"/>
                <a:cs typeface="Times New Roman" panose="02020603050405020304" pitchFamily="18" charset="0"/>
              </a:rPr>
              <a:t>There are several screenings your provider may conduct with you during your prenatal visits including screening for anxiety, depression, trauma, and/or social determinants of health (education level, financial stability, access to safe housing and nutritious foods, etc.). These screenings will be conducted by your provider or by another support person.  In order for you to receive the care you need, it is best to be as open and honest as possible with your provider about your current and past experiences.</a:t>
            </a:r>
          </a:p>
          <a:p>
            <a:pPr marL="285750" marR="0" lvl="0" indent="-285750">
              <a:lnSpc>
                <a:spcPct val="107000"/>
              </a:lnSpc>
              <a:spcBef>
                <a:spcPts val="0"/>
              </a:spcBef>
              <a:spcAft>
                <a:spcPts val="0"/>
              </a:spcAft>
              <a:buFont typeface="+mj-lt"/>
              <a:buAutoNum type="arabicPeriod"/>
            </a:pPr>
            <a:r>
              <a:rPr lang="en-US" sz="1200" b="0" dirty="0">
                <a:effectLst/>
                <a:latin typeface="+mn-lt"/>
                <a:ea typeface="Calibri" panose="020F0502020204030204" pitchFamily="34" charset="0"/>
                <a:cs typeface="Times New Roman" panose="02020603050405020304" pitchFamily="18" charset="0"/>
              </a:rPr>
              <a:t>If therapy or medication is recommended, it is important that you follow up to get the care you need. Just like finding the right midwife or OB for you, it is just as important to find a therapist or counselor that you can identify with and feel comfortable talking to. Additionally, a mental health support group for pregnant and postpartum parents may be helpful as well.</a:t>
            </a:r>
          </a:p>
          <a:p>
            <a:pPr marL="285750" marR="0" lvl="0" indent="-285750">
              <a:lnSpc>
                <a:spcPct val="107000"/>
              </a:lnSpc>
              <a:spcBef>
                <a:spcPts val="0"/>
              </a:spcBef>
              <a:spcAft>
                <a:spcPts val="0"/>
              </a:spcAft>
              <a:buFont typeface="+mj-lt"/>
              <a:buAutoNum type="arabicPeriod"/>
            </a:pPr>
            <a:endParaRPr lang="en-US" sz="1000" b="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C1AD4F3-D7BA-4A83-ADEA-33055041BE18}" type="slidenum">
              <a:rPr lang="en-US" smtClean="0"/>
              <a:t>7</a:t>
            </a:fld>
            <a:endParaRPr lang="en-US"/>
          </a:p>
        </p:txBody>
      </p:sp>
    </p:spTree>
    <p:extLst>
      <p:ext uri="{BB962C8B-B14F-4D97-AF65-F5344CB8AC3E}">
        <p14:creationId xmlns:p14="http://schemas.microsoft.com/office/powerpoint/2010/main" val="682481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numerous resources in San Bernardino County available to support you and your family in all areas of health. A few examples of resources that can help you or get you connected to resources you need include: </a:t>
            </a:r>
          </a:p>
          <a:p>
            <a:pPr marL="171450" indent="-171450">
              <a:buFont typeface="Arial" panose="020B0604020202020204" pitchFamily="34" charset="0"/>
              <a:buChar char="•"/>
            </a:pPr>
            <a:r>
              <a:rPr lang="en-US" b="1" dirty="0"/>
              <a:t>Inland Empire Maternal Mental Health Collaborative</a:t>
            </a:r>
          </a:p>
          <a:p>
            <a:pPr marL="171450" indent="-171450">
              <a:buFont typeface="Arial" panose="020B0604020202020204" pitchFamily="34" charset="0"/>
              <a:buChar char="•"/>
            </a:pPr>
            <a:r>
              <a:rPr lang="en-US" b="1" dirty="0"/>
              <a:t>Black Infant Health Program</a:t>
            </a:r>
          </a:p>
          <a:p>
            <a:pPr marL="171450" indent="-171450">
              <a:buFont typeface="Arial" panose="020B0604020202020204" pitchFamily="34" charset="0"/>
              <a:buChar char="•"/>
            </a:pPr>
            <a:r>
              <a:rPr lang="en-US" b="1" dirty="0"/>
              <a:t>IEHP’s Behavioral Health Department</a:t>
            </a:r>
          </a:p>
          <a:p>
            <a:pPr marL="171450" indent="-171450">
              <a:buFont typeface="Arial" panose="020B0604020202020204" pitchFamily="34" charset="0"/>
              <a:buChar char="•"/>
            </a:pPr>
            <a:endParaRPr lang="en-US" b="0" i="0" dirty="0">
              <a:solidFill>
                <a:srgbClr val="333333"/>
              </a:solidFill>
              <a:effectLst/>
              <a:latin typeface="Helvetica Neue"/>
            </a:endParaRPr>
          </a:p>
        </p:txBody>
      </p:sp>
      <p:sp>
        <p:nvSpPr>
          <p:cNvPr id="4" name="Slide Number Placeholder 3"/>
          <p:cNvSpPr>
            <a:spLocks noGrp="1"/>
          </p:cNvSpPr>
          <p:nvPr>
            <p:ph type="sldNum" sz="quarter" idx="5"/>
          </p:nvPr>
        </p:nvSpPr>
        <p:spPr/>
        <p:txBody>
          <a:bodyPr/>
          <a:lstStyle/>
          <a:p>
            <a:fld id="{9C1AD4F3-D7BA-4A83-ADEA-33055041BE18}" type="slidenum">
              <a:rPr lang="en-US" smtClean="0"/>
              <a:t>8</a:t>
            </a:fld>
            <a:endParaRPr lang="en-US"/>
          </a:p>
        </p:txBody>
      </p:sp>
    </p:spTree>
    <p:extLst>
      <p:ext uri="{BB962C8B-B14F-4D97-AF65-F5344CB8AC3E}">
        <p14:creationId xmlns:p14="http://schemas.microsoft.com/office/powerpoint/2010/main" val="558768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reviewed the three most important things subject matter experts want you to know about mental health during pregnancy, let’s discuss what we have learned and consider how this information applies to your specific needs.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AD4F3-D7BA-4A83-ADEA-33055041BE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198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D97088-6650-44BB-935C-EB017B553F89}"/>
              </a:ext>
            </a:extLst>
          </p:cNvPr>
          <p:cNvPicPr>
            <a:picLocks noChangeAspect="1"/>
          </p:cNvPicPr>
          <p:nvPr userDrawn="1"/>
        </p:nvPicPr>
        <p:blipFill>
          <a:blip r:embed="rId2">
            <a:alphaModFix amt="50000"/>
          </a:blip>
          <a:srcRect/>
          <a:stretch/>
        </p:blipFill>
        <p:spPr>
          <a:xfrm>
            <a:off x="0" y="-2016478"/>
            <a:ext cx="13153374" cy="8737953"/>
          </a:xfrm>
          <a:prstGeom prst="rect">
            <a:avLst/>
          </a:prstGeom>
        </p:spPr>
      </p:pic>
      <p:sp>
        <p:nvSpPr>
          <p:cNvPr id="2" name="Title 1">
            <a:extLst>
              <a:ext uri="{FF2B5EF4-FFF2-40B4-BE49-F238E27FC236}">
                <a16:creationId xmlns:a16="http://schemas.microsoft.com/office/drawing/2014/main" id="{DF3CDC91-22FE-4735-BED5-52DF19D535A2}"/>
              </a:ext>
            </a:extLst>
          </p:cNvPr>
          <p:cNvSpPr>
            <a:spLocks noGrp="1"/>
          </p:cNvSpPr>
          <p:nvPr>
            <p:ph type="ctrTitle"/>
          </p:nvPr>
        </p:nvSpPr>
        <p:spPr>
          <a:xfrm>
            <a:off x="5003800" y="112468"/>
            <a:ext cx="7188200" cy="2711409"/>
          </a:xfrm>
        </p:spPr>
        <p:txBody>
          <a:bodyPr anchor="b"/>
          <a:lstStyle>
            <a:lvl1pPr algn="l">
              <a:defRPr sz="6000">
                <a:solidFill>
                  <a:schemeClr val="bg2">
                    <a:lumMod val="7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88F2DEE2-C6F4-44E2-9A1F-BE6A5B698F87}"/>
              </a:ext>
            </a:extLst>
          </p:cNvPr>
          <p:cNvSpPr>
            <a:spLocks noGrp="1"/>
          </p:cNvSpPr>
          <p:nvPr>
            <p:ph type="subTitle" idx="1"/>
          </p:nvPr>
        </p:nvSpPr>
        <p:spPr>
          <a:xfrm>
            <a:off x="5003800" y="3080812"/>
            <a:ext cx="71882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C4A3F4C-625B-46DE-B667-86B01BE1903C}"/>
              </a:ext>
            </a:extLst>
          </p:cNvPr>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5" name="Footer Placeholder 4">
            <a:extLst>
              <a:ext uri="{FF2B5EF4-FFF2-40B4-BE49-F238E27FC236}">
                <a16:creationId xmlns:a16="http://schemas.microsoft.com/office/drawing/2014/main" id="{BFEBDA30-2431-4EB0-AD46-E2C717345D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C6EF52-3896-476B-9DF3-B3E1E43B88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Wave 6">
            <a:extLst>
              <a:ext uri="{FF2B5EF4-FFF2-40B4-BE49-F238E27FC236}">
                <a16:creationId xmlns:a16="http://schemas.microsoft.com/office/drawing/2014/main" id="{15C1E1E6-3BD0-490E-BF21-B7F737AA13FC}"/>
              </a:ext>
            </a:extLst>
          </p:cNvPr>
          <p:cNvSpPr/>
          <p:nvPr userDrawn="1"/>
        </p:nvSpPr>
        <p:spPr>
          <a:xfrm>
            <a:off x="-338280" y="4366901"/>
            <a:ext cx="15076448" cy="7065592"/>
          </a:xfrm>
          <a:prstGeom prst="wave">
            <a:avLst/>
          </a:prstGeom>
          <a:solidFill>
            <a:schemeClr val="tx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8" name="Picture 7">
            <a:extLst>
              <a:ext uri="{FF2B5EF4-FFF2-40B4-BE49-F238E27FC236}">
                <a16:creationId xmlns:a16="http://schemas.microsoft.com/office/drawing/2014/main" id="{C7806476-A12D-4200-B0DE-AD88410B04D7}"/>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67700" y="5930139"/>
            <a:ext cx="3429000" cy="852421"/>
          </a:xfrm>
          <a:prstGeom prst="rect">
            <a:avLst/>
          </a:prstGeom>
          <a:noFill/>
          <a:ln>
            <a:noFill/>
          </a:ln>
        </p:spPr>
      </p:pic>
    </p:spTree>
    <p:extLst>
      <p:ext uri="{BB962C8B-B14F-4D97-AF65-F5344CB8AC3E}">
        <p14:creationId xmlns:p14="http://schemas.microsoft.com/office/powerpoint/2010/main" val="4086629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41A0A-1A55-4C91-B97F-B27C230917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23003F-13DC-447D-8464-17BD5AC25A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119DF9-2D45-4D06-8124-A5F9CBFF8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18A3D4-7A57-4358-9691-BDADF885E1E8}"/>
              </a:ext>
            </a:extLst>
          </p:cNvPr>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6" name="Footer Placeholder 5">
            <a:extLst>
              <a:ext uri="{FF2B5EF4-FFF2-40B4-BE49-F238E27FC236}">
                <a16:creationId xmlns:a16="http://schemas.microsoft.com/office/drawing/2014/main" id="{794D788A-10C4-4F21-909A-B14DF541CA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8910014-52ED-4FC8-AFE7-0B6DD805F7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7553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7FE22-8B5F-4BDD-A9EC-11973D1480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32A3FF-11C5-4249-873D-1780F2B219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07C8994-CA59-45E7-BF8E-ED353CC9E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9BE644-752E-4B04-95F4-1A7ECC622103}"/>
              </a:ext>
            </a:extLst>
          </p:cNvPr>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6" name="Footer Placeholder 5">
            <a:extLst>
              <a:ext uri="{FF2B5EF4-FFF2-40B4-BE49-F238E27FC236}">
                <a16:creationId xmlns:a16="http://schemas.microsoft.com/office/drawing/2014/main" id="{21C98D23-6280-4742-81DE-A5F31FAA6E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A6D2B23-F324-4A7D-9D2C-F322AD4FBC4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2226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F1304-9254-4575-9D6F-C90AF92DB3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997937-DDB2-4F98-8DB4-60AE867ADF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9B701-3DF1-4933-9C4B-BDB57831FA0E}"/>
              </a:ext>
            </a:extLst>
          </p:cNvPr>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5" name="Footer Placeholder 4">
            <a:extLst>
              <a:ext uri="{FF2B5EF4-FFF2-40B4-BE49-F238E27FC236}">
                <a16:creationId xmlns:a16="http://schemas.microsoft.com/office/drawing/2014/main" id="{6270B08F-6237-4E48-BD85-E418989560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F96CDD-6CD3-444A-9337-2BAD3D78A4A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8480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0DFC62-11FB-42FD-B171-5AF3CD0FB3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3E0868-9934-436C-8316-9E77E2392C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5D4394-0960-4B7F-A81F-1F507C36A231}"/>
              </a:ext>
            </a:extLst>
          </p:cNvPr>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5" name="Footer Placeholder 4">
            <a:extLst>
              <a:ext uri="{FF2B5EF4-FFF2-40B4-BE49-F238E27FC236}">
                <a16:creationId xmlns:a16="http://schemas.microsoft.com/office/drawing/2014/main" id="{C50622FE-7110-4BC0-A52E-A5FAB0D132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174E5C-3334-4CCF-B28D-7BC097E1D51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2534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3150-DE72-4A10-8011-D51EED84A26E}"/>
              </a:ext>
            </a:extLst>
          </p:cNvPr>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E83B7DB-C66F-407A-B6DB-1FE671D3C8E2}"/>
              </a:ext>
            </a:extLst>
          </p:cNvPr>
          <p:cNvSpPr>
            <a:spLocks noGrp="1"/>
          </p:cNvSpPr>
          <p:nvPr>
            <p:ph idx="1"/>
          </p:nvPr>
        </p:nvSpPr>
        <p:spPr>
          <a:xfrm>
            <a:off x="838199" y="1823800"/>
            <a:ext cx="10515600" cy="4351338"/>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299891C-7291-4F93-8B0C-6904F960FA0B}"/>
              </a:ext>
            </a:extLst>
          </p:cNvPr>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5" name="Footer Placeholder 4">
            <a:extLst>
              <a:ext uri="{FF2B5EF4-FFF2-40B4-BE49-F238E27FC236}">
                <a16:creationId xmlns:a16="http://schemas.microsoft.com/office/drawing/2014/main" id="{9C5EE3D9-F118-4C07-88EA-C6BD49431A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254208-4641-4440-A410-6E9D9320936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Wave 7">
            <a:extLst>
              <a:ext uri="{FF2B5EF4-FFF2-40B4-BE49-F238E27FC236}">
                <a16:creationId xmlns:a16="http://schemas.microsoft.com/office/drawing/2014/main" id="{3864FAC7-C4BF-4F64-8FDA-7746D2FA564D}"/>
              </a:ext>
            </a:extLst>
          </p:cNvPr>
          <p:cNvSpPr/>
          <p:nvPr userDrawn="1"/>
        </p:nvSpPr>
        <p:spPr>
          <a:xfrm>
            <a:off x="-136358" y="5329262"/>
            <a:ext cx="12464715" cy="4765234"/>
          </a:xfrm>
          <a:prstGeom prst="wave">
            <a:avLst/>
          </a:prstGeom>
          <a:solidFill>
            <a:schemeClr val="tx2">
              <a:lumMod val="40000"/>
              <a:lumOff val="60000"/>
            </a:schemeClr>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AFBC7187-C628-4BD0-A1F4-C1F13EF5DDEF}"/>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
        <p:nvSpPr>
          <p:cNvPr id="18" name="Picture Placeholder 17">
            <a:extLst>
              <a:ext uri="{FF2B5EF4-FFF2-40B4-BE49-F238E27FC236}">
                <a16:creationId xmlns:a16="http://schemas.microsoft.com/office/drawing/2014/main" id="{BC29BF71-28E3-4E4A-A418-F7C6356E630D}"/>
              </a:ext>
            </a:extLst>
          </p:cNvPr>
          <p:cNvSpPr>
            <a:spLocks noGrp="1"/>
          </p:cNvSpPr>
          <p:nvPr>
            <p:ph type="pic" sz="quarter" idx="13" hasCustomPrompt="1"/>
          </p:nvPr>
        </p:nvSpPr>
        <p:spPr>
          <a:xfrm>
            <a:off x="8242299" y="4564063"/>
            <a:ext cx="2766595" cy="1127624"/>
          </a:xfrm>
        </p:spPr>
        <p:txBody>
          <a:bodyPr/>
          <a:lstStyle>
            <a:lvl1pPr marL="0" indent="0">
              <a:buNone/>
              <a:defRPr/>
            </a:lvl1pPr>
          </a:lstStyle>
          <a:p>
            <a:r>
              <a:rPr lang="en-US" dirty="0"/>
              <a:t>Insert Logo</a:t>
            </a:r>
          </a:p>
          <a:p>
            <a:endParaRPr lang="en-US" dirty="0"/>
          </a:p>
        </p:txBody>
      </p:sp>
    </p:spTree>
    <p:extLst>
      <p:ext uri="{BB962C8B-B14F-4D97-AF65-F5344CB8AC3E}">
        <p14:creationId xmlns:p14="http://schemas.microsoft.com/office/powerpoint/2010/main" val="160172937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3150-DE72-4A10-8011-D51EED84A26E}"/>
              </a:ext>
            </a:extLst>
          </p:cNvPr>
          <p:cNvSpPr>
            <a:spLocks noGrp="1"/>
          </p:cNvSpPr>
          <p:nvPr>
            <p:ph type="title"/>
          </p:nvPr>
        </p:nvSpPr>
        <p:spPr>
          <a:solidFill>
            <a:schemeClr val="tx2">
              <a:lumMod val="75000"/>
            </a:schemeClr>
          </a:solidFill>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E83B7DB-C66F-407A-B6DB-1FE671D3C8E2}"/>
              </a:ext>
            </a:extLst>
          </p:cNvPr>
          <p:cNvSpPr>
            <a:spLocks noGrp="1"/>
          </p:cNvSpPr>
          <p:nvPr>
            <p:ph idx="1"/>
          </p:nvPr>
        </p:nvSpPr>
        <p:spPr>
          <a:xfrm>
            <a:off x="838199" y="1823800"/>
            <a:ext cx="10515600" cy="4351338"/>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299891C-7291-4F93-8B0C-6904F960FA0B}"/>
              </a:ext>
            </a:extLst>
          </p:cNvPr>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5" name="Footer Placeholder 4">
            <a:extLst>
              <a:ext uri="{FF2B5EF4-FFF2-40B4-BE49-F238E27FC236}">
                <a16:creationId xmlns:a16="http://schemas.microsoft.com/office/drawing/2014/main" id="{9C5EE3D9-F118-4C07-88EA-C6BD49431A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254208-4641-4440-A410-6E9D9320936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Wave 7">
            <a:extLst>
              <a:ext uri="{FF2B5EF4-FFF2-40B4-BE49-F238E27FC236}">
                <a16:creationId xmlns:a16="http://schemas.microsoft.com/office/drawing/2014/main" id="{3864FAC7-C4BF-4F64-8FDA-7746D2FA564D}"/>
              </a:ext>
            </a:extLst>
          </p:cNvPr>
          <p:cNvSpPr/>
          <p:nvPr userDrawn="1"/>
        </p:nvSpPr>
        <p:spPr>
          <a:xfrm>
            <a:off x="-136358" y="5329262"/>
            <a:ext cx="12464715" cy="4765234"/>
          </a:xfrm>
          <a:prstGeom prst="wave">
            <a:avLst/>
          </a:prstGeom>
          <a:solidFill>
            <a:schemeClr val="tx2">
              <a:lumMod val="40000"/>
              <a:lumOff val="60000"/>
            </a:schemeClr>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AFBC7187-C628-4BD0-A1F4-C1F13EF5DDEF}"/>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25475834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BC5B-8CA9-48DA-B23D-D5D3AA5EB2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B1239F-AB50-457D-994D-9F3977239E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F28DF9-44C7-48B4-9A59-B081F1884D27}"/>
              </a:ext>
            </a:extLst>
          </p:cNvPr>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5" name="Footer Placeholder 4">
            <a:extLst>
              <a:ext uri="{FF2B5EF4-FFF2-40B4-BE49-F238E27FC236}">
                <a16:creationId xmlns:a16="http://schemas.microsoft.com/office/drawing/2014/main" id="{0DAC6556-E335-4586-B50C-C6B1D4DA09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6C7A72-2B94-4836-81D4-B163D9C5289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Wave 7">
            <a:extLst>
              <a:ext uri="{FF2B5EF4-FFF2-40B4-BE49-F238E27FC236}">
                <a16:creationId xmlns:a16="http://schemas.microsoft.com/office/drawing/2014/main" id="{05EDDE59-2DFA-4CB2-8212-53AF25EA97CA}"/>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FA2FCC08-2CB9-40F5-A016-B3F5F3959906}"/>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2399451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7D2EF-E43F-4259-B9AC-635D487F05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E9F763-A405-4EF7-A49F-AA2E231E98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C9DA43-42E1-45A2-B9A8-9563C98B58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7DE73A-8C2C-4328-B123-ACD0E065F4B5}"/>
              </a:ext>
            </a:extLst>
          </p:cNvPr>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6" name="Footer Placeholder 5">
            <a:extLst>
              <a:ext uri="{FF2B5EF4-FFF2-40B4-BE49-F238E27FC236}">
                <a16:creationId xmlns:a16="http://schemas.microsoft.com/office/drawing/2014/main" id="{1D0DFB9C-9B2F-47C0-84B2-7B85E9B4D7E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6A6722F-300F-401D-AD6B-0C944EFF423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Wave 9">
            <a:extLst>
              <a:ext uri="{FF2B5EF4-FFF2-40B4-BE49-F238E27FC236}">
                <a16:creationId xmlns:a16="http://schemas.microsoft.com/office/drawing/2014/main" id="{8E9D1CCE-C048-466F-87F3-E77E9BAF2910}"/>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11" name="Picture 10">
            <a:extLst>
              <a:ext uri="{FF2B5EF4-FFF2-40B4-BE49-F238E27FC236}">
                <a16:creationId xmlns:a16="http://schemas.microsoft.com/office/drawing/2014/main" id="{E36B159E-04BB-4886-B35B-593F4B1D1EDE}"/>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134961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1148-38C4-4618-B7CD-F98A845379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A30B41-C640-457A-84FE-A04A186F59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2FCA36-B5E5-430F-991B-5842999D52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A79D4C-39F9-4194-A20B-55459EA59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780464-CB80-4BC8-935A-08F6B2F4CB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A7D707-0351-4A64-932C-B37F202B9549}"/>
              </a:ext>
            </a:extLst>
          </p:cNvPr>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8" name="Footer Placeholder 7">
            <a:extLst>
              <a:ext uri="{FF2B5EF4-FFF2-40B4-BE49-F238E27FC236}">
                <a16:creationId xmlns:a16="http://schemas.microsoft.com/office/drawing/2014/main" id="{82AB6B5D-5CD1-47FE-8845-5B277FC31D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D91E486-6ACE-4EB9-9000-F447E215ABA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3184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A9B8-78AD-4E6E-AFA8-39D3248595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0D83FD-6C61-434B-960F-97AAF1C2B470}"/>
              </a:ext>
            </a:extLst>
          </p:cNvPr>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4" name="Footer Placeholder 3">
            <a:extLst>
              <a:ext uri="{FF2B5EF4-FFF2-40B4-BE49-F238E27FC236}">
                <a16:creationId xmlns:a16="http://schemas.microsoft.com/office/drawing/2014/main" id="{F8BC5C04-5096-4334-84F0-1A2CE3F1D09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B598C64-AA9C-46A9-B5DA-78533311DD6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Wave 7">
            <a:extLst>
              <a:ext uri="{FF2B5EF4-FFF2-40B4-BE49-F238E27FC236}">
                <a16:creationId xmlns:a16="http://schemas.microsoft.com/office/drawing/2014/main" id="{08668E2E-164F-4089-8582-ABBD242EBB35}"/>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F4BCA951-06B4-41CC-B314-6BEA3FF7C092}"/>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
        <p:nvSpPr>
          <p:cNvPr id="10" name="Content Placeholder 2">
            <a:extLst>
              <a:ext uri="{FF2B5EF4-FFF2-40B4-BE49-F238E27FC236}">
                <a16:creationId xmlns:a16="http://schemas.microsoft.com/office/drawing/2014/main" id="{3BE93B82-40A6-404F-966C-6DAE8CFC2D95}"/>
              </a:ext>
            </a:extLst>
          </p:cNvPr>
          <p:cNvSpPr>
            <a:spLocks noGrp="1"/>
          </p:cNvSpPr>
          <p:nvPr>
            <p:ph idx="1"/>
          </p:nvPr>
        </p:nvSpPr>
        <p:spPr>
          <a:xfrm>
            <a:off x="838199" y="1823800"/>
            <a:ext cx="10515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1082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A9B8-78AD-4E6E-AFA8-39D3248595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0D83FD-6C61-434B-960F-97AAF1C2B470}"/>
              </a:ext>
            </a:extLst>
          </p:cNvPr>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4" name="Footer Placeholder 3">
            <a:extLst>
              <a:ext uri="{FF2B5EF4-FFF2-40B4-BE49-F238E27FC236}">
                <a16:creationId xmlns:a16="http://schemas.microsoft.com/office/drawing/2014/main" id="{F8BC5C04-5096-4334-84F0-1A2CE3F1D09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B598C64-AA9C-46A9-B5DA-78533311DD6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Wave 7">
            <a:extLst>
              <a:ext uri="{FF2B5EF4-FFF2-40B4-BE49-F238E27FC236}">
                <a16:creationId xmlns:a16="http://schemas.microsoft.com/office/drawing/2014/main" id="{08668E2E-164F-4089-8582-ABBD242EBB35}"/>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F4BCA951-06B4-41CC-B314-6BEA3FF7C092}"/>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205511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1F307-9051-4F03-8B50-344D72A57A39}"/>
              </a:ext>
            </a:extLst>
          </p:cNvPr>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3" name="Footer Placeholder 2">
            <a:extLst>
              <a:ext uri="{FF2B5EF4-FFF2-40B4-BE49-F238E27FC236}">
                <a16:creationId xmlns:a16="http://schemas.microsoft.com/office/drawing/2014/main" id="{AFE9EA65-E996-4A42-A89D-47870C0968A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B55B34D-E7F8-4517-99F1-17965E8721F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Wave 6">
            <a:extLst>
              <a:ext uri="{FF2B5EF4-FFF2-40B4-BE49-F238E27FC236}">
                <a16:creationId xmlns:a16="http://schemas.microsoft.com/office/drawing/2014/main" id="{60DD54C9-7421-4EB2-9739-C327A06036CC}"/>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8" name="Picture 7">
            <a:extLst>
              <a:ext uri="{FF2B5EF4-FFF2-40B4-BE49-F238E27FC236}">
                <a16:creationId xmlns:a16="http://schemas.microsoft.com/office/drawing/2014/main" id="{BA4C64E6-D5CD-4A4A-ACD9-AB8271301453}"/>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4056406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lumMod val="40000"/>
                <a:lumOff val="60000"/>
              </a:schemeClr>
            </a:gs>
            <a:gs pos="50000">
              <a:schemeClr val="bg2">
                <a:lumMod val="60000"/>
                <a:lumOff val="40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C8583D-3704-4EF9-AC40-8ABC556BEC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DF34BA7-E8BF-4FFF-8BF7-DAEEC0B0E0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D6FF32-82B8-43B3-8541-4D716178C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4/28/2022</a:t>
            </a:fld>
            <a:endParaRPr lang="en-US" dirty="0"/>
          </a:p>
        </p:txBody>
      </p:sp>
      <p:sp>
        <p:nvSpPr>
          <p:cNvPr id="5" name="Footer Placeholder 4">
            <a:extLst>
              <a:ext uri="{FF2B5EF4-FFF2-40B4-BE49-F238E27FC236}">
                <a16:creationId xmlns:a16="http://schemas.microsoft.com/office/drawing/2014/main" id="{CDFA1BE1-FB5B-4785-8AD9-E733CE9540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562ACE-2C0C-40CB-A421-3D29907382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08132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73"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54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4211D-871B-4EAA-911B-302243E4AFC9}"/>
              </a:ext>
            </a:extLst>
          </p:cNvPr>
          <p:cNvSpPr>
            <a:spLocks noGrp="1"/>
          </p:cNvSpPr>
          <p:nvPr>
            <p:ph type="ctrTitle"/>
          </p:nvPr>
        </p:nvSpPr>
        <p:spPr>
          <a:xfrm>
            <a:off x="234880" y="1549447"/>
            <a:ext cx="11347520" cy="2390588"/>
          </a:xfrm>
        </p:spPr>
        <p:txBody>
          <a:bodyPr>
            <a:normAutofit/>
          </a:bodyPr>
          <a:lstStyle/>
          <a:p>
            <a:r>
              <a:rPr lang="en-US" dirty="0"/>
              <a:t>Taking Care of your Mental Health During Pregnancy</a:t>
            </a:r>
          </a:p>
        </p:txBody>
      </p:sp>
      <p:sp>
        <p:nvSpPr>
          <p:cNvPr id="3" name="Subtitle 2">
            <a:extLst>
              <a:ext uri="{FF2B5EF4-FFF2-40B4-BE49-F238E27FC236}">
                <a16:creationId xmlns:a16="http://schemas.microsoft.com/office/drawing/2014/main" id="{DC466C30-396D-431D-98F0-18BE8638A6F3}"/>
              </a:ext>
            </a:extLst>
          </p:cNvPr>
          <p:cNvSpPr>
            <a:spLocks noGrp="1"/>
          </p:cNvSpPr>
          <p:nvPr>
            <p:ph type="subTitle" idx="1"/>
          </p:nvPr>
        </p:nvSpPr>
        <p:spPr>
          <a:xfrm>
            <a:off x="7518402" y="4966195"/>
            <a:ext cx="5048190" cy="702235"/>
          </a:xfrm>
        </p:spPr>
        <p:txBody>
          <a:bodyPr>
            <a:normAutofit/>
          </a:bodyPr>
          <a:lstStyle/>
          <a:p>
            <a:r>
              <a:rPr lang="en-US" sz="3400" dirty="0">
                <a:solidFill>
                  <a:schemeClr val="bg2">
                    <a:lumMod val="75000"/>
                  </a:schemeClr>
                </a:solidFill>
              </a:rPr>
              <a:t>Insert Date and Time</a:t>
            </a:r>
          </a:p>
        </p:txBody>
      </p:sp>
      <p:sp>
        <p:nvSpPr>
          <p:cNvPr id="4" name="Rectangle 3">
            <a:extLst>
              <a:ext uri="{FF2B5EF4-FFF2-40B4-BE49-F238E27FC236}">
                <a16:creationId xmlns:a16="http://schemas.microsoft.com/office/drawing/2014/main" id="{BD962BB1-25FA-46D7-B825-539C848DC7E4}"/>
              </a:ext>
            </a:extLst>
          </p:cNvPr>
          <p:cNvSpPr/>
          <p:nvPr/>
        </p:nvSpPr>
        <p:spPr>
          <a:xfrm>
            <a:off x="1037390" y="5165558"/>
            <a:ext cx="3636210" cy="1413042"/>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Insert Organization Logo</a:t>
            </a:r>
          </a:p>
        </p:txBody>
      </p:sp>
    </p:spTree>
    <p:extLst>
      <p:ext uri="{BB962C8B-B14F-4D97-AF65-F5344CB8AC3E}">
        <p14:creationId xmlns:p14="http://schemas.microsoft.com/office/powerpoint/2010/main" val="4081440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n-US" dirty="0"/>
              <a:t>Think - Pair - Share</a:t>
            </a:r>
          </a:p>
        </p:txBody>
      </p:sp>
      <p:sp>
        <p:nvSpPr>
          <p:cNvPr id="3" name="Content Placeholder 2">
            <a:extLst>
              <a:ext uri="{FF2B5EF4-FFF2-40B4-BE49-F238E27FC236}">
                <a16:creationId xmlns:a16="http://schemas.microsoft.com/office/drawing/2014/main" id="{7343278A-6230-4651-872D-F775E9A738F6}"/>
              </a:ext>
            </a:extLst>
          </p:cNvPr>
          <p:cNvSpPr>
            <a:spLocks noGrp="1"/>
          </p:cNvSpPr>
          <p:nvPr>
            <p:ph idx="1"/>
          </p:nvPr>
        </p:nvSpPr>
        <p:spPr>
          <a:xfrm>
            <a:off x="1525656" y="1910385"/>
            <a:ext cx="9140687" cy="2409824"/>
          </a:xfrm>
        </p:spPr>
        <p:txBody>
          <a:bodyPr>
            <a:normAutofit/>
          </a:bodyPr>
          <a:lstStyle/>
          <a:p>
            <a:pPr marL="0" indent="0" algn="ctr">
              <a:buNone/>
            </a:pPr>
            <a:endParaRPr lang="en-US" sz="2400" b="1" dirty="0"/>
          </a:p>
          <a:p>
            <a:pPr marL="0" indent="0" algn="ctr">
              <a:lnSpc>
                <a:spcPct val="100000"/>
              </a:lnSpc>
              <a:spcAft>
                <a:spcPts val="1200"/>
              </a:spcAft>
              <a:buNone/>
            </a:pPr>
            <a:r>
              <a:rPr lang="en-US" b="1" dirty="0"/>
              <a:t>What was the most important take away that you learned during our time together? </a:t>
            </a:r>
          </a:p>
        </p:txBody>
      </p:sp>
    </p:spTree>
    <p:extLst>
      <p:ext uri="{BB962C8B-B14F-4D97-AF65-F5344CB8AC3E}">
        <p14:creationId xmlns:p14="http://schemas.microsoft.com/office/powerpoint/2010/main" val="2237157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n-US" dirty="0"/>
              <a:t>Group Discussion</a:t>
            </a:r>
          </a:p>
        </p:txBody>
      </p:sp>
      <p:sp>
        <p:nvSpPr>
          <p:cNvPr id="3" name="Content Placeholder 2">
            <a:extLst>
              <a:ext uri="{FF2B5EF4-FFF2-40B4-BE49-F238E27FC236}">
                <a16:creationId xmlns:a16="http://schemas.microsoft.com/office/drawing/2014/main" id="{7343278A-6230-4651-872D-F775E9A738F6}"/>
              </a:ext>
            </a:extLst>
          </p:cNvPr>
          <p:cNvSpPr>
            <a:spLocks noGrp="1"/>
          </p:cNvSpPr>
          <p:nvPr>
            <p:ph idx="1"/>
          </p:nvPr>
        </p:nvSpPr>
        <p:spPr>
          <a:xfrm>
            <a:off x="2095500" y="1690688"/>
            <a:ext cx="8001000" cy="4351338"/>
          </a:xfrm>
        </p:spPr>
        <p:txBody>
          <a:bodyPr/>
          <a:lstStyle/>
          <a:p>
            <a:pPr marL="0" indent="0" algn="ctr">
              <a:buNone/>
            </a:pPr>
            <a:endParaRPr lang="en-US" b="1" dirty="0"/>
          </a:p>
          <a:p>
            <a:pPr marL="0" indent="0" algn="ctr">
              <a:buNone/>
            </a:pPr>
            <a:r>
              <a:rPr lang="en-US" b="1" dirty="0"/>
              <a:t>What can you do to manage stress and support </a:t>
            </a:r>
            <a:r>
              <a:rPr lang="en-US" b="1"/>
              <a:t>emotional well-being during </a:t>
            </a:r>
            <a:r>
              <a:rPr lang="en-US" b="1" dirty="0"/>
              <a:t>pregnancy?</a:t>
            </a:r>
            <a:endParaRPr lang="en-US" dirty="0"/>
          </a:p>
        </p:txBody>
      </p:sp>
    </p:spTree>
    <p:extLst>
      <p:ext uri="{BB962C8B-B14F-4D97-AF65-F5344CB8AC3E}">
        <p14:creationId xmlns:p14="http://schemas.microsoft.com/office/powerpoint/2010/main" val="1964090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n-US" dirty="0"/>
              <a:t>Personal Reflection</a:t>
            </a:r>
          </a:p>
        </p:txBody>
      </p:sp>
      <p:sp>
        <p:nvSpPr>
          <p:cNvPr id="3" name="Content Placeholder 2">
            <a:extLst>
              <a:ext uri="{FF2B5EF4-FFF2-40B4-BE49-F238E27FC236}">
                <a16:creationId xmlns:a16="http://schemas.microsoft.com/office/drawing/2014/main" id="{7343278A-6230-4651-872D-F775E9A738F6}"/>
              </a:ext>
            </a:extLst>
          </p:cNvPr>
          <p:cNvSpPr>
            <a:spLocks noGrp="1"/>
          </p:cNvSpPr>
          <p:nvPr>
            <p:ph idx="1"/>
          </p:nvPr>
        </p:nvSpPr>
        <p:spPr>
          <a:xfrm>
            <a:off x="744070" y="1646705"/>
            <a:ext cx="10167770" cy="2904742"/>
          </a:xfrm>
        </p:spPr>
        <p:txBody>
          <a:bodyPr>
            <a:normAutofit/>
          </a:bodyPr>
          <a:lstStyle/>
          <a:p>
            <a:pPr marL="0" indent="0" algn="ctr">
              <a:buNone/>
            </a:pPr>
            <a:endParaRPr lang="en-US" b="1" dirty="0"/>
          </a:p>
          <a:p>
            <a:pPr marL="0" indent="0" algn="ctr">
              <a:lnSpc>
                <a:spcPct val="100000"/>
              </a:lnSpc>
              <a:spcAft>
                <a:spcPts val="1200"/>
              </a:spcAft>
              <a:buNone/>
            </a:pPr>
            <a:r>
              <a:rPr lang="en-US" b="1" dirty="0"/>
              <a:t>Who can you reach out to if you find yourself struggling emotionally during pregnancy or after delivery?</a:t>
            </a:r>
          </a:p>
        </p:txBody>
      </p:sp>
    </p:spTree>
    <p:extLst>
      <p:ext uri="{BB962C8B-B14F-4D97-AF65-F5344CB8AC3E}">
        <p14:creationId xmlns:p14="http://schemas.microsoft.com/office/powerpoint/2010/main" val="2307003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5E565-8F80-441C-8DF9-E7C268597332}"/>
              </a:ext>
            </a:extLst>
          </p:cNvPr>
          <p:cNvSpPr>
            <a:spLocks noGrp="1"/>
          </p:cNvSpPr>
          <p:nvPr>
            <p:ph type="title"/>
          </p:nvPr>
        </p:nvSpPr>
        <p:spPr/>
        <p:txBody>
          <a:bodyPr/>
          <a:lstStyle/>
          <a:p>
            <a:r>
              <a:rPr lang="en-US" dirty="0"/>
              <a:t>Questions?</a:t>
            </a:r>
          </a:p>
        </p:txBody>
      </p:sp>
      <p:sp>
        <p:nvSpPr>
          <p:cNvPr id="6" name="Title 3">
            <a:extLst>
              <a:ext uri="{FF2B5EF4-FFF2-40B4-BE49-F238E27FC236}">
                <a16:creationId xmlns:a16="http://schemas.microsoft.com/office/drawing/2014/main" id="{F0B49E81-9374-4A3A-9908-C266BE291E03}"/>
              </a:ext>
            </a:extLst>
          </p:cNvPr>
          <p:cNvSpPr txBox="1">
            <a:spLocks/>
          </p:cNvSpPr>
          <p:nvPr/>
        </p:nvSpPr>
        <p:spPr>
          <a:xfrm>
            <a:off x="831850" y="795338"/>
            <a:ext cx="10909576" cy="252608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8000" dirty="0">
                <a:solidFill>
                  <a:schemeClr val="tx1"/>
                </a:solidFill>
              </a:rPr>
              <a:t>Mental Health During Pregnancy</a:t>
            </a:r>
          </a:p>
        </p:txBody>
      </p:sp>
    </p:spTree>
    <p:extLst>
      <p:ext uri="{BB962C8B-B14F-4D97-AF65-F5344CB8AC3E}">
        <p14:creationId xmlns:p14="http://schemas.microsoft.com/office/powerpoint/2010/main" val="2657730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EB2BC-7D22-415A-AFD8-6CD4E8F0E14C}"/>
              </a:ext>
            </a:extLst>
          </p:cNvPr>
          <p:cNvSpPr>
            <a:spLocks noGrp="1"/>
          </p:cNvSpPr>
          <p:nvPr>
            <p:ph type="ctrTitle"/>
          </p:nvPr>
        </p:nvSpPr>
        <p:spPr>
          <a:xfrm>
            <a:off x="424071" y="1005540"/>
            <a:ext cx="5256306" cy="2743200"/>
          </a:xfrm>
        </p:spPr>
        <p:txBody>
          <a:bodyPr/>
          <a:lstStyle/>
          <a:p>
            <a:pPr algn="ctr"/>
            <a:r>
              <a:rPr lang="en-US" dirty="0"/>
              <a:t>Thank you!</a:t>
            </a:r>
          </a:p>
        </p:txBody>
      </p:sp>
      <p:sp>
        <p:nvSpPr>
          <p:cNvPr id="6" name="Subtitle 2">
            <a:extLst>
              <a:ext uri="{FF2B5EF4-FFF2-40B4-BE49-F238E27FC236}">
                <a16:creationId xmlns:a16="http://schemas.microsoft.com/office/drawing/2014/main" id="{45E74F11-EC5C-46C5-80ED-242AEE688D70}"/>
              </a:ext>
            </a:extLst>
          </p:cNvPr>
          <p:cNvSpPr txBox="1">
            <a:spLocks/>
          </p:cNvSpPr>
          <p:nvPr/>
        </p:nvSpPr>
        <p:spPr>
          <a:xfrm>
            <a:off x="303048" y="5355029"/>
            <a:ext cx="739471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rgbClr val="6F3B55"/>
                </a:solidFill>
                <a:effectLst/>
                <a:ea typeface="Calibri" panose="020F0502020204030204" pitchFamily="34" charset="0"/>
                <a:cs typeface="Calibri" panose="020F0502020204030204" pitchFamily="34" charset="0"/>
              </a:rPr>
              <a:t>Published 2022. </a:t>
            </a:r>
            <a:r>
              <a:rPr lang="en-US" sz="2800" dirty="0">
                <a:solidFill>
                  <a:schemeClr val="bg2">
                    <a:lumMod val="75000"/>
                  </a:schemeClr>
                </a:solidFill>
              </a:rPr>
              <a:t>For additional information about the MHN, please visit our website at: </a:t>
            </a:r>
          </a:p>
          <a:p>
            <a:pPr algn="l"/>
            <a:r>
              <a:rPr lang="en-US" sz="2800" b="1" dirty="0">
                <a:solidFill>
                  <a:schemeClr val="bg2">
                    <a:lumMod val="60000"/>
                    <a:lumOff val="40000"/>
                  </a:schemeClr>
                </a:solidFill>
              </a:rPr>
              <a:t>https://www.maternalhealthnetworksb.com</a:t>
            </a:r>
          </a:p>
          <a:p>
            <a:pPr algn="l"/>
            <a:endParaRPr lang="en-US" sz="2800" b="1" dirty="0">
              <a:solidFill>
                <a:schemeClr val="bg2">
                  <a:lumMod val="60000"/>
                  <a:lumOff val="40000"/>
                </a:schemeClr>
              </a:solidFill>
            </a:endParaRPr>
          </a:p>
        </p:txBody>
      </p:sp>
    </p:spTree>
    <p:extLst>
      <p:ext uri="{BB962C8B-B14F-4D97-AF65-F5344CB8AC3E}">
        <p14:creationId xmlns:p14="http://schemas.microsoft.com/office/powerpoint/2010/main" val="1339989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F9CF8-7A90-4C5F-901E-37DCD641F70D}"/>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3009413C-6FB2-4B05-B0F3-2D827D903DD3}"/>
              </a:ext>
            </a:extLst>
          </p:cNvPr>
          <p:cNvSpPr>
            <a:spLocks noGrp="1"/>
          </p:cNvSpPr>
          <p:nvPr>
            <p:ph idx="1"/>
          </p:nvPr>
        </p:nvSpPr>
        <p:spPr/>
        <p:txBody>
          <a:bodyPr/>
          <a:lstStyle/>
          <a:p>
            <a:pPr marL="0" indent="0">
              <a:buNone/>
            </a:pPr>
            <a:r>
              <a:rPr lang="en-US" dirty="0"/>
              <a:t>Insert Presenter’s Name</a:t>
            </a:r>
          </a:p>
          <a:p>
            <a:pPr marL="0" indent="0">
              <a:buNone/>
            </a:pPr>
            <a:r>
              <a:rPr lang="en-US" dirty="0"/>
              <a:t>Insert Organization</a:t>
            </a:r>
          </a:p>
          <a:p>
            <a:pPr marL="0" indent="0">
              <a:buNone/>
            </a:pPr>
            <a:endParaRPr lang="en-US" dirty="0"/>
          </a:p>
        </p:txBody>
      </p:sp>
      <p:sp>
        <p:nvSpPr>
          <p:cNvPr id="4" name="Oval 3">
            <a:extLst>
              <a:ext uri="{FF2B5EF4-FFF2-40B4-BE49-F238E27FC236}">
                <a16:creationId xmlns:a16="http://schemas.microsoft.com/office/drawing/2014/main" id="{B33F94B5-833A-45B8-A3F4-6A216BF076E7}"/>
              </a:ext>
            </a:extLst>
          </p:cNvPr>
          <p:cNvSpPr/>
          <p:nvPr/>
        </p:nvSpPr>
        <p:spPr>
          <a:xfrm>
            <a:off x="7074567" y="962526"/>
            <a:ext cx="4920915" cy="4932947"/>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Insert Photo of Presenter</a:t>
            </a:r>
          </a:p>
        </p:txBody>
      </p:sp>
      <p:sp>
        <p:nvSpPr>
          <p:cNvPr id="5" name="Rectangle 4">
            <a:extLst>
              <a:ext uri="{FF2B5EF4-FFF2-40B4-BE49-F238E27FC236}">
                <a16:creationId xmlns:a16="http://schemas.microsoft.com/office/drawing/2014/main" id="{0031334A-5E73-46D4-9297-FA7CB1F1D559}"/>
              </a:ext>
            </a:extLst>
          </p:cNvPr>
          <p:cNvSpPr/>
          <p:nvPr/>
        </p:nvSpPr>
        <p:spPr>
          <a:xfrm>
            <a:off x="1239255" y="3373827"/>
            <a:ext cx="3408948" cy="1251284"/>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Insert Logo</a:t>
            </a:r>
          </a:p>
        </p:txBody>
      </p:sp>
    </p:spTree>
    <p:extLst>
      <p:ext uri="{BB962C8B-B14F-4D97-AF65-F5344CB8AC3E}">
        <p14:creationId xmlns:p14="http://schemas.microsoft.com/office/powerpoint/2010/main" val="3270854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CF58-5836-4EFA-8556-0883A7500F45}"/>
              </a:ext>
            </a:extLst>
          </p:cNvPr>
          <p:cNvSpPr>
            <a:spLocks noGrp="1"/>
          </p:cNvSpPr>
          <p:nvPr>
            <p:ph type="title"/>
          </p:nvPr>
        </p:nvSpPr>
        <p:spPr/>
        <p:txBody>
          <a:bodyPr>
            <a:normAutofit fontScale="90000"/>
          </a:bodyPr>
          <a:lstStyle/>
          <a:p>
            <a:r>
              <a:rPr lang="en-US" dirty="0"/>
              <a:t>By the end of our time together, you will learn about…</a:t>
            </a:r>
          </a:p>
        </p:txBody>
      </p:sp>
      <p:sp>
        <p:nvSpPr>
          <p:cNvPr id="3" name="Content Placeholder 2">
            <a:extLst>
              <a:ext uri="{FF2B5EF4-FFF2-40B4-BE49-F238E27FC236}">
                <a16:creationId xmlns:a16="http://schemas.microsoft.com/office/drawing/2014/main" id="{1E1DBC82-D99E-49DD-BCF1-29FE31845A26}"/>
              </a:ext>
            </a:extLst>
          </p:cNvPr>
          <p:cNvSpPr>
            <a:spLocks noGrp="1"/>
          </p:cNvSpPr>
          <p:nvPr>
            <p:ph idx="1"/>
          </p:nvPr>
        </p:nvSpPr>
        <p:spPr>
          <a:xfrm>
            <a:off x="838200" y="2075593"/>
            <a:ext cx="10515600" cy="3100054"/>
          </a:xfrm>
        </p:spPr>
        <p:txBody>
          <a:bodyPr>
            <a:normAutofit fontScale="92500" lnSpcReduction="10000"/>
          </a:bodyPr>
          <a:lstStyle/>
          <a:p>
            <a:pPr>
              <a:lnSpc>
                <a:spcPct val="110000"/>
              </a:lnSpc>
              <a:spcAft>
                <a:spcPts val="1200"/>
              </a:spcAft>
            </a:pPr>
            <a:r>
              <a:rPr lang="en-US" sz="4100" dirty="0"/>
              <a:t>Finding the right provider</a:t>
            </a:r>
          </a:p>
          <a:p>
            <a:pPr>
              <a:lnSpc>
                <a:spcPct val="110000"/>
              </a:lnSpc>
              <a:spcAft>
                <a:spcPts val="1200"/>
              </a:spcAft>
            </a:pPr>
            <a:r>
              <a:rPr lang="en-US" sz="4100" dirty="0"/>
              <a:t>Identifying your support system</a:t>
            </a:r>
          </a:p>
          <a:p>
            <a:pPr>
              <a:lnSpc>
                <a:spcPct val="110000"/>
              </a:lnSpc>
              <a:spcAft>
                <a:spcPts val="1200"/>
              </a:spcAft>
            </a:pPr>
            <a:r>
              <a:rPr lang="en-US" sz="4100" dirty="0"/>
              <a:t>Tips for taking care of your emotional health during pregnancy</a:t>
            </a:r>
            <a:endParaRPr lang="en-US" dirty="0"/>
          </a:p>
        </p:txBody>
      </p:sp>
      <p:sp>
        <p:nvSpPr>
          <p:cNvPr id="5" name="Rectangle 4">
            <a:extLst>
              <a:ext uri="{FF2B5EF4-FFF2-40B4-BE49-F238E27FC236}">
                <a16:creationId xmlns:a16="http://schemas.microsoft.com/office/drawing/2014/main" id="{93C56DE5-401A-4EED-9918-736A3E5C4C18}"/>
              </a:ext>
            </a:extLst>
          </p:cNvPr>
          <p:cNvSpPr/>
          <p:nvPr/>
        </p:nvSpPr>
        <p:spPr>
          <a:xfrm>
            <a:off x="7751827" y="4645558"/>
            <a:ext cx="3408948" cy="1251284"/>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Insert Organizational Logo</a:t>
            </a:r>
          </a:p>
        </p:txBody>
      </p:sp>
    </p:spTree>
    <p:extLst>
      <p:ext uri="{BB962C8B-B14F-4D97-AF65-F5344CB8AC3E}">
        <p14:creationId xmlns:p14="http://schemas.microsoft.com/office/powerpoint/2010/main" val="749262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5E565-8F80-441C-8DF9-E7C268597332}"/>
              </a:ext>
            </a:extLst>
          </p:cNvPr>
          <p:cNvSpPr>
            <a:spLocks noGrp="1"/>
          </p:cNvSpPr>
          <p:nvPr>
            <p:ph type="title"/>
          </p:nvPr>
        </p:nvSpPr>
        <p:spPr>
          <a:xfrm>
            <a:off x="831850" y="3429000"/>
            <a:ext cx="10515600" cy="1133475"/>
          </a:xfrm>
        </p:spPr>
        <p:txBody>
          <a:bodyPr/>
          <a:lstStyle/>
          <a:p>
            <a:r>
              <a:rPr lang="en-US" dirty="0"/>
              <a:t>3 Things You Need to Know</a:t>
            </a:r>
          </a:p>
        </p:txBody>
      </p:sp>
      <p:sp>
        <p:nvSpPr>
          <p:cNvPr id="6" name="Title 3">
            <a:extLst>
              <a:ext uri="{FF2B5EF4-FFF2-40B4-BE49-F238E27FC236}">
                <a16:creationId xmlns:a16="http://schemas.microsoft.com/office/drawing/2014/main" id="{95DFC9C6-2104-47E9-8D30-E6326F848AED}"/>
              </a:ext>
            </a:extLst>
          </p:cNvPr>
          <p:cNvSpPr txBox="1">
            <a:spLocks/>
          </p:cNvSpPr>
          <p:nvPr/>
        </p:nvSpPr>
        <p:spPr>
          <a:xfrm>
            <a:off x="831850" y="484235"/>
            <a:ext cx="10909576" cy="288915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600" dirty="0">
                <a:solidFill>
                  <a:schemeClr val="tx1"/>
                </a:solidFill>
              </a:rPr>
              <a:t>Mental Health During Pregnancy</a:t>
            </a:r>
          </a:p>
        </p:txBody>
      </p:sp>
    </p:spTree>
    <p:extLst>
      <p:ext uri="{BB962C8B-B14F-4D97-AF65-F5344CB8AC3E}">
        <p14:creationId xmlns:p14="http://schemas.microsoft.com/office/powerpoint/2010/main" val="3823497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6AB7DE-E736-41E8-BA9E-08A32EA44251}"/>
              </a:ext>
            </a:extLst>
          </p:cNvPr>
          <p:cNvSpPr>
            <a:spLocks noGrp="1"/>
          </p:cNvSpPr>
          <p:nvPr>
            <p:ph type="title"/>
          </p:nvPr>
        </p:nvSpPr>
        <p:spPr>
          <a:xfrm>
            <a:off x="640080" y="221643"/>
            <a:ext cx="10515600" cy="1325563"/>
          </a:xfrm>
        </p:spPr>
        <p:txBody>
          <a:bodyPr/>
          <a:lstStyle/>
          <a:p>
            <a:r>
              <a:rPr lang="en-US" dirty="0"/>
              <a:t>Finding the Right Provider</a:t>
            </a:r>
          </a:p>
        </p:txBody>
      </p:sp>
      <p:pic>
        <p:nvPicPr>
          <p:cNvPr id="7" name="Picture 6" descr="Stethoscope with solid fill">
            <a:extLst>
              <a:ext uri="{FF2B5EF4-FFF2-40B4-BE49-F238E27FC236}">
                <a16:creationId xmlns:a16="http://schemas.microsoft.com/office/drawing/2014/main" id="{D34B565D-454E-4EA2-AEFB-224FAE29C4C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40211" y="2627590"/>
            <a:ext cx="1913709" cy="1913709"/>
          </a:xfrm>
          <a:prstGeom prst="rect">
            <a:avLst/>
          </a:prstGeom>
        </p:spPr>
      </p:pic>
      <p:sp>
        <p:nvSpPr>
          <p:cNvPr id="6" name="Content Placeholder 4">
            <a:extLst>
              <a:ext uri="{FF2B5EF4-FFF2-40B4-BE49-F238E27FC236}">
                <a16:creationId xmlns:a16="http://schemas.microsoft.com/office/drawing/2014/main" id="{0CCBA263-6A3E-4415-B832-9E4E0D3FCFC8}"/>
              </a:ext>
            </a:extLst>
          </p:cNvPr>
          <p:cNvSpPr txBox="1">
            <a:spLocks/>
          </p:cNvSpPr>
          <p:nvPr/>
        </p:nvSpPr>
        <p:spPr>
          <a:xfrm>
            <a:off x="2060154" y="1865033"/>
            <a:ext cx="9949543" cy="42709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US" sz="2800" dirty="0"/>
              <a:t>Find a </a:t>
            </a:r>
            <a:r>
              <a:rPr lang="en-US" sz="2800"/>
              <a:t>provider you’re </a:t>
            </a:r>
            <a:r>
              <a:rPr lang="en-US" sz="2800" dirty="0"/>
              <a:t>comfortable with and who you feel supports your pregnancy needs</a:t>
            </a:r>
          </a:p>
          <a:p>
            <a:r>
              <a:rPr lang="en-US" sz="2800" dirty="0"/>
              <a:t>If you feel unheard, you can normally switch providers during your pregnancy, often up to 34-36 weeks of gestation</a:t>
            </a:r>
          </a:p>
          <a:p>
            <a:r>
              <a:rPr lang="en-US" sz="2800" dirty="0"/>
              <a:t>If your provider works in a team setting, you may also request a social worker, therapist, nutritionist, or other supportive individual during your prenatal visits to provide resources and support</a:t>
            </a:r>
          </a:p>
        </p:txBody>
      </p:sp>
      <p:graphicFrame>
        <p:nvGraphicFramePr>
          <p:cNvPr id="2" name="Table 2">
            <a:extLst>
              <a:ext uri="{FF2B5EF4-FFF2-40B4-BE49-F238E27FC236}">
                <a16:creationId xmlns:a16="http://schemas.microsoft.com/office/drawing/2014/main" id="{21F2568E-8EBE-4A3A-BAEE-DC3DED3D16FF}"/>
              </a:ext>
            </a:extLst>
          </p:cNvPr>
          <p:cNvGraphicFramePr>
            <a:graphicFrameLocks noGrp="1"/>
          </p:cNvGraphicFramePr>
          <p:nvPr>
            <p:extLst>
              <p:ext uri="{D42A27DB-BD31-4B8C-83A1-F6EECF244321}">
                <p14:modId xmlns:p14="http://schemas.microsoft.com/office/powerpoint/2010/main" val="3763766086"/>
              </p:ext>
            </p:extLst>
          </p:nvPr>
        </p:nvGraphicFramePr>
        <p:xfrm>
          <a:off x="640080" y="1272264"/>
          <a:ext cx="9949543" cy="929640"/>
        </p:xfrm>
        <a:graphic>
          <a:graphicData uri="http://schemas.openxmlformats.org/drawingml/2006/table">
            <a:tbl>
              <a:tblPr firstRow="1" bandRow="1">
                <a:tableStyleId>{5C22544A-7EE6-4342-B048-85BDC9FD1C3A}</a:tableStyleId>
              </a:tblPr>
              <a:tblGrid>
                <a:gridCol w="9949543">
                  <a:extLst>
                    <a:ext uri="{9D8B030D-6E8A-4147-A177-3AD203B41FA5}">
                      <a16:colId xmlns:a16="http://schemas.microsoft.com/office/drawing/2014/main" val="3174400703"/>
                    </a:ext>
                  </a:extLst>
                </a:gridCol>
              </a:tblGrid>
              <a:tr h="685592">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200" b="1" i="0" u="none" strike="noStrike" kern="1200" cap="none" spc="0" normalizeH="0" baseline="0" noProof="0" dirty="0">
                          <a:ln>
                            <a:noFill/>
                          </a:ln>
                          <a:solidFill>
                            <a:srgbClr val="954F72">
                              <a:lumMod val="60000"/>
                              <a:lumOff val="40000"/>
                            </a:srgbClr>
                          </a:solidFill>
                          <a:effectLst/>
                          <a:uLnTx/>
                          <a:uFillTx/>
                          <a:latin typeface="+mn-lt"/>
                          <a:ea typeface="+mn-ea"/>
                          <a:cs typeface="+mn-cs"/>
                        </a:rPr>
                        <a:t>Most pregnant people can choose their OB or midwife</a:t>
                      </a:r>
                    </a:p>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54562724"/>
                  </a:ext>
                </a:extLst>
              </a:tr>
            </a:tbl>
          </a:graphicData>
        </a:graphic>
      </p:graphicFrame>
    </p:spTree>
    <p:extLst>
      <p:ext uri="{BB962C8B-B14F-4D97-AF65-F5344CB8AC3E}">
        <p14:creationId xmlns:p14="http://schemas.microsoft.com/office/powerpoint/2010/main" val="736559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6AB7DE-E736-41E8-BA9E-08A32EA44251}"/>
              </a:ext>
            </a:extLst>
          </p:cNvPr>
          <p:cNvSpPr>
            <a:spLocks noGrp="1"/>
          </p:cNvSpPr>
          <p:nvPr>
            <p:ph type="title"/>
          </p:nvPr>
        </p:nvSpPr>
        <p:spPr/>
        <p:txBody>
          <a:bodyPr/>
          <a:lstStyle/>
          <a:p>
            <a:r>
              <a:rPr lang="en-US" dirty="0"/>
              <a:t>Identify Your Support System</a:t>
            </a:r>
          </a:p>
        </p:txBody>
      </p:sp>
      <p:sp>
        <p:nvSpPr>
          <p:cNvPr id="5" name="Content Placeholder 4">
            <a:extLst>
              <a:ext uri="{FF2B5EF4-FFF2-40B4-BE49-F238E27FC236}">
                <a16:creationId xmlns:a16="http://schemas.microsoft.com/office/drawing/2014/main" id="{C81ED658-9FE5-403E-8182-5CDF26E506DF}"/>
              </a:ext>
            </a:extLst>
          </p:cNvPr>
          <p:cNvSpPr>
            <a:spLocks noGrp="1"/>
          </p:cNvSpPr>
          <p:nvPr>
            <p:ph idx="1"/>
          </p:nvPr>
        </p:nvSpPr>
        <p:spPr>
          <a:xfrm>
            <a:off x="838199" y="1461042"/>
            <a:ext cx="10730420" cy="1068149"/>
          </a:xfrm>
        </p:spPr>
        <p:txBody>
          <a:bodyPr>
            <a:normAutofit/>
          </a:bodyPr>
          <a:lstStyle/>
          <a:p>
            <a:pPr marL="0" indent="0">
              <a:buNone/>
            </a:pPr>
            <a:r>
              <a:rPr lang="en-US" sz="3200" b="1" dirty="0">
                <a:solidFill>
                  <a:schemeClr val="tx2">
                    <a:lumMod val="60000"/>
                    <a:lumOff val="40000"/>
                  </a:schemeClr>
                </a:solidFill>
              </a:rPr>
              <a:t>Support from friends and family is essential to the well-being of new parents</a:t>
            </a:r>
          </a:p>
        </p:txBody>
      </p:sp>
      <p:pic>
        <p:nvPicPr>
          <p:cNvPr id="7" name="Picture 6" descr="Polaroid Pictures outline">
            <a:extLst>
              <a:ext uri="{FF2B5EF4-FFF2-40B4-BE49-F238E27FC236}">
                <a16:creationId xmlns:a16="http://schemas.microsoft.com/office/drawing/2014/main" id="{B84CC354-E82C-4572-89CF-36209E7050F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638878" y="4629264"/>
            <a:ext cx="1863611" cy="1863611"/>
          </a:xfrm>
          <a:prstGeom prst="rect">
            <a:avLst/>
          </a:prstGeom>
        </p:spPr>
      </p:pic>
      <p:sp>
        <p:nvSpPr>
          <p:cNvPr id="6" name="Content Placeholder 4">
            <a:extLst>
              <a:ext uri="{FF2B5EF4-FFF2-40B4-BE49-F238E27FC236}">
                <a16:creationId xmlns:a16="http://schemas.microsoft.com/office/drawing/2014/main" id="{F8ACD9B8-A48B-48A8-8EF2-1163BC823DF3}"/>
              </a:ext>
            </a:extLst>
          </p:cNvPr>
          <p:cNvSpPr txBox="1">
            <a:spLocks/>
          </p:cNvSpPr>
          <p:nvPr/>
        </p:nvSpPr>
        <p:spPr>
          <a:xfrm>
            <a:off x="623381" y="2529191"/>
            <a:ext cx="10945238" cy="39636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6925" lvl="1" indent="-515938">
              <a:buFont typeface="Wingdings" panose="05000000000000000000" pitchFamily="2" charset="2"/>
              <a:buChar char="ü"/>
            </a:pPr>
            <a:r>
              <a:rPr lang="en-US" sz="2800" dirty="0"/>
              <a:t>Bring your partner or other support person with you to medical appointments</a:t>
            </a:r>
          </a:p>
          <a:p>
            <a:pPr marL="796925" lvl="1" indent="-515938">
              <a:buFont typeface="Wingdings" panose="05000000000000000000" pitchFamily="2" charset="2"/>
              <a:buChar char="ü"/>
            </a:pPr>
            <a:r>
              <a:rPr lang="en-US" sz="2800" dirty="0"/>
              <a:t>Meet other pregnant parents who are expecting around the same time as you</a:t>
            </a:r>
          </a:p>
          <a:p>
            <a:pPr marL="796925" lvl="1" indent="-515938">
              <a:buFont typeface="Wingdings" panose="05000000000000000000" pitchFamily="2" charset="2"/>
              <a:buChar char="ü"/>
            </a:pPr>
            <a:r>
              <a:rPr lang="en-US" sz="2800" dirty="0"/>
              <a:t>Before the baby arrives, discuss the types of support you may need with your partner or those you live with</a:t>
            </a:r>
          </a:p>
          <a:p>
            <a:pPr marL="796925" lvl="1" indent="-515938">
              <a:buFont typeface="Wingdings" panose="05000000000000000000" pitchFamily="2" charset="2"/>
              <a:buChar char="ü"/>
            </a:pPr>
            <a:endParaRPr lang="en-US" sz="3200" dirty="0"/>
          </a:p>
        </p:txBody>
      </p:sp>
    </p:spTree>
    <p:extLst>
      <p:ext uri="{BB962C8B-B14F-4D97-AF65-F5344CB8AC3E}">
        <p14:creationId xmlns:p14="http://schemas.microsoft.com/office/powerpoint/2010/main" val="3234574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6AB7DE-E736-41E8-BA9E-08A32EA44251}"/>
              </a:ext>
            </a:extLst>
          </p:cNvPr>
          <p:cNvSpPr>
            <a:spLocks noGrp="1"/>
          </p:cNvSpPr>
          <p:nvPr>
            <p:ph type="title"/>
          </p:nvPr>
        </p:nvSpPr>
        <p:spPr/>
        <p:txBody>
          <a:bodyPr/>
          <a:lstStyle/>
          <a:p>
            <a:r>
              <a:rPr lang="en-US" dirty="0"/>
              <a:t>Taking Care of Your Mental Health</a:t>
            </a:r>
          </a:p>
        </p:txBody>
      </p:sp>
      <p:sp>
        <p:nvSpPr>
          <p:cNvPr id="5" name="Content Placeholder 4">
            <a:extLst>
              <a:ext uri="{FF2B5EF4-FFF2-40B4-BE49-F238E27FC236}">
                <a16:creationId xmlns:a16="http://schemas.microsoft.com/office/drawing/2014/main" id="{C81ED658-9FE5-403E-8182-5CDF26E506DF}"/>
              </a:ext>
            </a:extLst>
          </p:cNvPr>
          <p:cNvSpPr>
            <a:spLocks noGrp="1"/>
          </p:cNvSpPr>
          <p:nvPr>
            <p:ph idx="1"/>
          </p:nvPr>
        </p:nvSpPr>
        <p:spPr>
          <a:xfrm>
            <a:off x="838198" y="1478604"/>
            <a:ext cx="10995213" cy="593109"/>
          </a:xfrm>
        </p:spPr>
        <p:txBody>
          <a:bodyPr>
            <a:normAutofit/>
          </a:bodyPr>
          <a:lstStyle/>
          <a:p>
            <a:pPr marL="0" indent="0">
              <a:buNone/>
            </a:pPr>
            <a:r>
              <a:rPr lang="en-US" sz="3200" b="1" dirty="0">
                <a:solidFill>
                  <a:schemeClr val="tx2">
                    <a:lumMod val="60000"/>
                    <a:lumOff val="40000"/>
                  </a:schemeClr>
                </a:solidFill>
              </a:rPr>
              <a:t>Developing anxiety or depression during pregnancy is common</a:t>
            </a:r>
          </a:p>
          <a:p>
            <a:pPr marL="0" indent="0">
              <a:buNone/>
            </a:pPr>
            <a:endParaRPr lang="en-US" sz="3200" dirty="0"/>
          </a:p>
        </p:txBody>
      </p:sp>
      <p:graphicFrame>
        <p:nvGraphicFramePr>
          <p:cNvPr id="2" name="Diagram 1">
            <a:extLst>
              <a:ext uri="{FF2B5EF4-FFF2-40B4-BE49-F238E27FC236}">
                <a16:creationId xmlns:a16="http://schemas.microsoft.com/office/drawing/2014/main" id="{129B6216-644F-463D-837E-EB5DD15B81DB}"/>
              </a:ext>
            </a:extLst>
          </p:cNvPr>
          <p:cNvGraphicFramePr/>
          <p:nvPr>
            <p:extLst>
              <p:ext uri="{D42A27DB-BD31-4B8C-83A1-F6EECF244321}">
                <p14:modId xmlns:p14="http://schemas.microsoft.com/office/powerpoint/2010/main" val="4121721735"/>
              </p:ext>
            </p:extLst>
          </p:nvPr>
        </p:nvGraphicFramePr>
        <p:xfrm>
          <a:off x="756617" y="2071713"/>
          <a:ext cx="11158374" cy="3307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1076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6AB7DE-E736-41E8-BA9E-08A32EA44251}"/>
              </a:ext>
            </a:extLst>
          </p:cNvPr>
          <p:cNvSpPr>
            <a:spLocks noGrp="1"/>
          </p:cNvSpPr>
          <p:nvPr>
            <p:ph type="title"/>
          </p:nvPr>
        </p:nvSpPr>
        <p:spPr/>
        <p:txBody>
          <a:bodyPr/>
          <a:lstStyle/>
          <a:p>
            <a:r>
              <a:rPr lang="en-US" dirty="0"/>
              <a:t>Resources to Support You</a:t>
            </a:r>
          </a:p>
        </p:txBody>
      </p:sp>
      <p:graphicFrame>
        <p:nvGraphicFramePr>
          <p:cNvPr id="3" name="Table 6">
            <a:extLst>
              <a:ext uri="{FF2B5EF4-FFF2-40B4-BE49-F238E27FC236}">
                <a16:creationId xmlns:a16="http://schemas.microsoft.com/office/drawing/2014/main" id="{B6B8A751-9FA6-4378-B4C1-992A6516F0D4}"/>
              </a:ext>
            </a:extLst>
          </p:cNvPr>
          <p:cNvGraphicFramePr>
            <a:graphicFrameLocks noGrp="1"/>
          </p:cNvGraphicFramePr>
          <p:nvPr>
            <p:extLst>
              <p:ext uri="{D42A27DB-BD31-4B8C-83A1-F6EECF244321}">
                <p14:modId xmlns:p14="http://schemas.microsoft.com/office/powerpoint/2010/main" val="4204190170"/>
              </p:ext>
            </p:extLst>
          </p:nvPr>
        </p:nvGraphicFramePr>
        <p:xfrm>
          <a:off x="838201" y="1553259"/>
          <a:ext cx="10515599" cy="4015886"/>
        </p:xfrm>
        <a:graphic>
          <a:graphicData uri="http://schemas.openxmlformats.org/drawingml/2006/table">
            <a:tbl>
              <a:tblPr firstRow="1" bandRow="1">
                <a:tableStyleId>{D27102A9-8310-4765-A935-A1911B00CA55}</a:tableStyleId>
              </a:tblPr>
              <a:tblGrid>
                <a:gridCol w="7514501">
                  <a:extLst>
                    <a:ext uri="{9D8B030D-6E8A-4147-A177-3AD203B41FA5}">
                      <a16:colId xmlns:a16="http://schemas.microsoft.com/office/drawing/2014/main" val="689444012"/>
                    </a:ext>
                  </a:extLst>
                </a:gridCol>
                <a:gridCol w="3001098">
                  <a:extLst>
                    <a:ext uri="{9D8B030D-6E8A-4147-A177-3AD203B41FA5}">
                      <a16:colId xmlns:a16="http://schemas.microsoft.com/office/drawing/2014/main" val="239669237"/>
                    </a:ext>
                  </a:extLst>
                </a:gridCol>
              </a:tblGrid>
              <a:tr h="8376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t>IE Maternal Mental Health Collaborative </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dirty="0"/>
                        <a:t>951-683-5193</a:t>
                      </a: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93318712"/>
                  </a:ext>
                </a:extLst>
              </a:tr>
              <a:tr h="7167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t>Black Infant Health</a:t>
                      </a:r>
                    </a:p>
                  </a:txBody>
                  <a:tcPr>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dirty="0"/>
                        <a:t>909-387-6478</a:t>
                      </a:r>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08448215"/>
                  </a:ext>
                </a:extLst>
              </a:tr>
              <a:tr h="820482">
                <a:tc>
                  <a:txBody>
                    <a:bodyPr/>
                    <a:lstStyle/>
                    <a:p>
                      <a:r>
                        <a:rPr lang="en-US" sz="3200" b="1" dirty="0"/>
                        <a:t>Inland Empire Health Plan (IEHP)</a:t>
                      </a:r>
                    </a:p>
                  </a:txBody>
                  <a:tcPr>
                    <a:lnL>
                      <a:noFill/>
                    </a:lnL>
                    <a:lnR>
                      <a:noFill/>
                    </a:lnR>
                    <a:lnT>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1-800-440-4347</a:t>
                      </a:r>
                    </a:p>
                  </a:txBody>
                  <a:tcP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56179915"/>
                  </a:ext>
                </a:extLst>
              </a:tr>
              <a:tr h="820482">
                <a:tc>
                  <a:txBody>
                    <a:bodyPr/>
                    <a:lstStyle/>
                    <a:p>
                      <a:r>
                        <a:rPr lang="en-US" sz="3200" b="1" dirty="0"/>
                        <a:t>Suicide Prevention Hotline </a:t>
                      </a:r>
                    </a:p>
                  </a:txBody>
                  <a:tcPr>
                    <a:lnL>
                      <a:noFill/>
                    </a:lnL>
                    <a:lnR>
                      <a:noFill/>
                    </a:lnR>
                    <a:lnT>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1-800-273-TALK </a:t>
                      </a:r>
                    </a:p>
                  </a:txBody>
                  <a:tcP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73963672"/>
                  </a:ext>
                </a:extLst>
              </a:tr>
              <a:tr h="820482">
                <a:tc>
                  <a:txBody>
                    <a:bodyPr/>
                    <a:lstStyle/>
                    <a:p>
                      <a:r>
                        <a:rPr lang="en-US" sz="3200" b="1" dirty="0"/>
                        <a:t>Postpartum Support International Helpline </a:t>
                      </a:r>
                    </a:p>
                  </a:txBody>
                  <a:tcPr>
                    <a:lnL>
                      <a:noFill/>
                    </a:lnL>
                    <a:lnR>
                      <a:noFill/>
                    </a:lnR>
                    <a:lnT>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1-800-944-4773</a:t>
                      </a:r>
                    </a:p>
                  </a:txBody>
                  <a:tcP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21672104"/>
                  </a:ext>
                </a:extLst>
              </a:tr>
            </a:tbl>
          </a:graphicData>
        </a:graphic>
      </p:graphicFrame>
    </p:spTree>
    <p:extLst>
      <p:ext uri="{BB962C8B-B14F-4D97-AF65-F5344CB8AC3E}">
        <p14:creationId xmlns:p14="http://schemas.microsoft.com/office/powerpoint/2010/main" val="583292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5E565-8F80-441C-8DF9-E7C268597332}"/>
              </a:ext>
            </a:extLst>
          </p:cNvPr>
          <p:cNvSpPr>
            <a:spLocks noGrp="1"/>
          </p:cNvSpPr>
          <p:nvPr>
            <p:ph type="title"/>
          </p:nvPr>
        </p:nvSpPr>
        <p:spPr/>
        <p:txBody>
          <a:bodyPr/>
          <a:lstStyle/>
          <a:p>
            <a:r>
              <a:rPr lang="en-US" dirty="0"/>
              <a:t>Let’s Chat…</a:t>
            </a:r>
          </a:p>
        </p:txBody>
      </p:sp>
      <p:sp>
        <p:nvSpPr>
          <p:cNvPr id="6" name="Title 3">
            <a:extLst>
              <a:ext uri="{FF2B5EF4-FFF2-40B4-BE49-F238E27FC236}">
                <a16:creationId xmlns:a16="http://schemas.microsoft.com/office/drawing/2014/main" id="{6AC7DF05-A8B8-4053-994E-0ABFE61D9E7D}"/>
              </a:ext>
            </a:extLst>
          </p:cNvPr>
          <p:cNvSpPr txBox="1">
            <a:spLocks/>
          </p:cNvSpPr>
          <p:nvPr/>
        </p:nvSpPr>
        <p:spPr>
          <a:xfrm>
            <a:off x="831850" y="1616559"/>
            <a:ext cx="10909576" cy="181244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8000" dirty="0">
                <a:solidFill>
                  <a:schemeClr val="tx1"/>
                </a:solidFill>
              </a:rPr>
              <a:t>Mental Health During Pregnancy</a:t>
            </a:r>
          </a:p>
        </p:txBody>
      </p:sp>
    </p:spTree>
    <p:extLst>
      <p:ext uri="{BB962C8B-B14F-4D97-AF65-F5344CB8AC3E}">
        <p14:creationId xmlns:p14="http://schemas.microsoft.com/office/powerpoint/2010/main" val="1824850690"/>
      </p:ext>
    </p:extLst>
  </p:cSld>
  <p:clrMapOvr>
    <a:masterClrMapping/>
  </p:clrMapOvr>
</p:sld>
</file>

<file path=ppt/theme/theme1.xml><?xml version="1.0" encoding="utf-8"?>
<a:theme xmlns:a="http://schemas.openxmlformats.org/drawingml/2006/main" name="MHN">
  <a:themeElements>
    <a:clrScheme name="Custom 220">
      <a:dk1>
        <a:sysClr val="windowText" lastClr="000000"/>
      </a:dk1>
      <a:lt1>
        <a:sysClr val="window" lastClr="FFFFFF"/>
      </a:lt1>
      <a:dk2>
        <a:srgbClr val="954F72"/>
      </a:dk2>
      <a:lt2>
        <a:srgbClr val="E7E6E6"/>
      </a:lt2>
      <a:accent1>
        <a:srgbClr val="034A90"/>
      </a:accent1>
      <a:accent2>
        <a:srgbClr val="595959"/>
      </a:accent2>
      <a:accent3>
        <a:srgbClr val="538135"/>
      </a:accent3>
      <a:accent4>
        <a:srgbClr val="954F72"/>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D6FFDD1A96ED40918A9A3D826F5EDA" ma:contentTypeVersion="13" ma:contentTypeDescription="Create a new document." ma:contentTypeScope="" ma:versionID="f534a70680267b4327d3634818f65ce9">
  <xsd:schema xmlns:xsd="http://www.w3.org/2001/XMLSchema" xmlns:xs="http://www.w3.org/2001/XMLSchema" xmlns:p="http://schemas.microsoft.com/office/2006/metadata/properties" xmlns:ns2="dda31852-0824-4e9a-b702-9c57543736b3" xmlns:ns3="887d5c03-7ef8-44a5-84bc-0b2768140d17" targetNamespace="http://schemas.microsoft.com/office/2006/metadata/properties" ma:root="true" ma:fieldsID="625d41c96e4d9d926b817417ce339a03" ns2:_="" ns3:_="">
    <xsd:import namespace="dda31852-0824-4e9a-b702-9c57543736b3"/>
    <xsd:import namespace="887d5c03-7ef8-44a5-84bc-0b2768140d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31852-0824-4e9a-b702-9c57543736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87d5c03-7ef8-44a5-84bc-0b2768140d1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BEB1A3-CFB7-4BCF-91F2-9C0587EEC5A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2C04A92-8ED2-4F35-8114-08EF18AB4A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a31852-0824-4e9a-b702-9c57543736b3"/>
    <ds:schemaRef ds:uri="887d5c03-7ef8-44a5-84bc-0b2768140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2D6F66-3E02-4C18-8D6C-C9343BB746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MHN</Template>
  <TotalTime>700</TotalTime>
  <Words>2103</Words>
  <Application>Microsoft Office PowerPoint</Application>
  <PresentationFormat>Widescreen</PresentationFormat>
  <Paragraphs>140</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Franklin Gothic Demi</vt:lpstr>
      <vt:lpstr>Helvetica Neue</vt:lpstr>
      <vt:lpstr>Palatino Linotype</vt:lpstr>
      <vt:lpstr>Wingdings</vt:lpstr>
      <vt:lpstr>MHN</vt:lpstr>
      <vt:lpstr>Taking Care of your Mental Health During Pregnancy</vt:lpstr>
      <vt:lpstr>Welcome</vt:lpstr>
      <vt:lpstr>By the end of our time together, you will learn about…</vt:lpstr>
      <vt:lpstr>3 Things You Need to Know</vt:lpstr>
      <vt:lpstr>Finding the Right Provider</vt:lpstr>
      <vt:lpstr>Identify Your Support System</vt:lpstr>
      <vt:lpstr>Taking Care of Your Mental Health</vt:lpstr>
      <vt:lpstr>Resources to Support You</vt:lpstr>
      <vt:lpstr>Let’s Chat…</vt:lpstr>
      <vt:lpstr>Think - Pair - Share</vt:lpstr>
      <vt:lpstr>Group Discussion</vt:lpstr>
      <vt:lpstr>Personal Reflection</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Marika Baren</dc:creator>
  <cp:lastModifiedBy>Vanessa Helfrick Paulus</cp:lastModifiedBy>
  <cp:revision>12</cp:revision>
  <dcterms:created xsi:type="dcterms:W3CDTF">2021-03-25T16:45:16Z</dcterms:created>
  <dcterms:modified xsi:type="dcterms:W3CDTF">2022-04-28T17:59:44Z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0x01010026D6FFDD1A96ED40918A9A3D826F5EDA</vt:lpwstr>
  </property>
</Properties>
</file>