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4" r:id="rId5"/>
  </p:sldMasterIdLst>
  <p:notesMasterIdLst>
    <p:notesMasterId r:id="rId20"/>
  </p:notesMasterIdLst>
  <p:sldIdLst>
    <p:sldId id="256" r:id="rId6"/>
    <p:sldId id="257" r:id="rId7"/>
    <p:sldId id="273" r:id="rId8"/>
    <p:sldId id="272" r:id="rId9"/>
    <p:sldId id="276" r:id="rId10"/>
    <p:sldId id="280" r:id="rId11"/>
    <p:sldId id="279" r:id="rId12"/>
    <p:sldId id="268" r:id="rId13"/>
    <p:sldId id="269" r:id="rId14"/>
    <p:sldId id="270" r:id="rId15"/>
    <p:sldId id="271" r:id="rId16"/>
    <p:sldId id="267" r:id="rId17"/>
    <p:sldId id="260"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anne Powell" initials="KP" lastIdx="1" clrIdx="0">
    <p:extLst>
      <p:ext uri="{19B8F6BF-5375-455C-9EA6-DF929625EA0E}">
        <p15:presenceInfo xmlns:p15="http://schemas.microsoft.com/office/powerpoint/2012/main" userId="S::Kpowell@socialent.onmicrosoft.com::2b8ac1fc-e5e4-4cc9-b391-42a00bbeb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CF780-912D-4EB4-A07B-73E09C08E402}" v="1" dt="2022-04-27T16:04:54.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8" autoAdjust="0"/>
  </p:normalViewPr>
  <p:slideViewPr>
    <p:cSldViewPr snapToGrid="0">
      <p:cViewPr varScale="1">
        <p:scale>
          <a:sx n="87" d="100"/>
          <a:sy n="87" d="100"/>
        </p:scale>
        <p:origin x="14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elfrick Paulus" userId="31639b0a-d3f1-4131-9144-431f213b3c71" providerId="ADAL" clId="{97794F0D-3F3C-41BC-9294-74B2029320A8}"/>
    <pc:docChg chg="custSel modSld">
      <pc:chgData name="Vanessa Helfrick Paulus" userId="31639b0a-d3f1-4131-9144-431f213b3c71" providerId="ADAL" clId="{97794F0D-3F3C-41BC-9294-74B2029320A8}" dt="2022-01-13T17:17:12.981" v="3" actId="20577"/>
      <pc:docMkLst>
        <pc:docMk/>
      </pc:docMkLst>
      <pc:sldChg chg="modSp mod">
        <pc:chgData name="Vanessa Helfrick Paulus" userId="31639b0a-d3f1-4131-9144-431f213b3c71" providerId="ADAL" clId="{97794F0D-3F3C-41BC-9294-74B2029320A8}" dt="2022-01-13T17:17:12.981" v="3" actId="20577"/>
        <pc:sldMkLst>
          <pc:docMk/>
          <pc:sldMk cId="1339989012" sldId="261"/>
        </pc:sldMkLst>
        <pc:spChg chg="mod">
          <ac:chgData name="Vanessa Helfrick Paulus" userId="31639b0a-d3f1-4131-9144-431f213b3c71" providerId="ADAL" clId="{97794F0D-3F3C-41BC-9294-74B2029320A8}" dt="2022-01-13T17:17:12.981" v="3" actId="20577"/>
          <ac:spMkLst>
            <pc:docMk/>
            <pc:sldMk cId="1339989012" sldId="261"/>
            <ac:spMk id="6" creationId="{45E74F11-EC5C-46C5-80ED-242AEE688D70}"/>
          </ac:spMkLst>
        </pc:spChg>
      </pc:sldChg>
      <pc:sldChg chg="modNotesTx">
        <pc:chgData name="Vanessa Helfrick Paulus" userId="31639b0a-d3f1-4131-9144-431f213b3c71" providerId="ADAL" clId="{97794F0D-3F3C-41BC-9294-74B2029320A8}" dt="2022-01-13T17:16:43.098" v="1" actId="313"/>
        <pc:sldMkLst>
          <pc:docMk/>
          <pc:sldMk cId="1177386127" sldId="279"/>
        </pc:sldMkLst>
      </pc:sldChg>
    </pc:docChg>
  </pc:docChgLst>
  <pc:docChgLst>
    <pc:chgData name="Vanessa Helfrick Paulus" userId="31639b0a-d3f1-4131-9144-431f213b3c71" providerId="ADAL" clId="{426CF780-912D-4EB4-A07B-73E09C08E402}"/>
    <pc:docChg chg="custSel modSld">
      <pc:chgData name="Vanessa Helfrick Paulus" userId="31639b0a-d3f1-4131-9144-431f213b3c71" providerId="ADAL" clId="{426CF780-912D-4EB4-A07B-73E09C08E402}" dt="2022-04-27T16:21:11.560" v="515" actId="20577"/>
      <pc:docMkLst>
        <pc:docMk/>
      </pc:docMkLst>
      <pc:sldChg chg="modSp mod">
        <pc:chgData name="Vanessa Helfrick Paulus" userId="31639b0a-d3f1-4131-9144-431f213b3c71" providerId="ADAL" clId="{426CF780-912D-4EB4-A07B-73E09C08E402}" dt="2022-04-27T16:11:25.474" v="514" actId="14100"/>
        <pc:sldMkLst>
          <pc:docMk/>
          <pc:sldMk cId="2307003090" sldId="271"/>
        </pc:sldMkLst>
        <pc:spChg chg="mod">
          <ac:chgData name="Vanessa Helfrick Paulus" userId="31639b0a-d3f1-4131-9144-431f213b3c71" providerId="ADAL" clId="{426CF780-912D-4EB4-A07B-73E09C08E402}" dt="2022-04-27T16:11:25.474" v="514" actId="14100"/>
          <ac:spMkLst>
            <pc:docMk/>
            <pc:sldMk cId="2307003090" sldId="271"/>
            <ac:spMk id="3" creationId="{7343278A-6230-4651-872D-F775E9A738F6}"/>
          </ac:spMkLst>
        </pc:spChg>
      </pc:sldChg>
      <pc:sldChg chg="modSp mod modNotesTx">
        <pc:chgData name="Vanessa Helfrick Paulus" userId="31639b0a-d3f1-4131-9144-431f213b3c71" providerId="ADAL" clId="{426CF780-912D-4EB4-A07B-73E09C08E402}" dt="2022-04-27T16:21:11.560" v="515" actId="20577"/>
        <pc:sldMkLst>
          <pc:docMk/>
          <pc:sldMk cId="3690250049" sldId="276"/>
        </pc:sldMkLst>
        <pc:spChg chg="mod">
          <ac:chgData name="Vanessa Helfrick Paulus" userId="31639b0a-d3f1-4131-9144-431f213b3c71" providerId="ADAL" clId="{426CF780-912D-4EB4-A07B-73E09C08E402}" dt="2022-04-27T16:04:31.820" v="172" actId="20577"/>
          <ac:spMkLst>
            <pc:docMk/>
            <pc:sldMk cId="3690250049" sldId="276"/>
            <ac:spMk id="5" creationId="{AA44983F-C61A-42B7-A553-5A066BD1CC70}"/>
          </ac:spMkLst>
        </pc:spChg>
      </pc:sldChg>
      <pc:sldChg chg="modNotesTx">
        <pc:chgData name="Vanessa Helfrick Paulus" userId="31639b0a-d3f1-4131-9144-431f213b3c71" providerId="ADAL" clId="{426CF780-912D-4EB4-A07B-73E09C08E402}" dt="2022-04-27T16:10:08.280" v="496" actId="20577"/>
        <pc:sldMkLst>
          <pc:docMk/>
          <pc:sldMk cId="3291480287" sldId="280"/>
        </pc:sldMkLst>
      </pc:sldChg>
    </pc:docChg>
  </pc:docChgLst>
  <pc:docChgLst>
    <pc:chgData name="Lisa Watson" userId="27d80bf5-d0db-4f57-b9cf-c335a6815b2a" providerId="ADAL" clId="{78195DD9-27A5-4D0D-BA43-B7B1E4AAD814}"/>
    <pc:docChg chg="undo custSel delSld modSld modMainMaster">
      <pc:chgData name="Lisa Watson" userId="27d80bf5-d0db-4f57-b9cf-c335a6815b2a" providerId="ADAL" clId="{78195DD9-27A5-4D0D-BA43-B7B1E4AAD814}" dt="2022-01-07T19:28:29.443" v="4158"/>
      <pc:docMkLst>
        <pc:docMk/>
      </pc:docMkLst>
      <pc:sldChg chg="modSp mod">
        <pc:chgData name="Lisa Watson" userId="27d80bf5-d0db-4f57-b9cf-c335a6815b2a" providerId="ADAL" clId="{78195DD9-27A5-4D0D-BA43-B7B1E4AAD814}" dt="2022-01-07T17:55:21.718" v="195" actId="1076"/>
        <pc:sldMkLst>
          <pc:docMk/>
          <pc:sldMk cId="4081440341" sldId="256"/>
        </pc:sldMkLst>
        <pc:spChg chg="mod">
          <ac:chgData name="Lisa Watson" userId="27d80bf5-d0db-4f57-b9cf-c335a6815b2a" providerId="ADAL" clId="{78195DD9-27A5-4D0D-BA43-B7B1E4AAD814}" dt="2022-01-07T17:55:21.718" v="195" actId="1076"/>
          <ac:spMkLst>
            <pc:docMk/>
            <pc:sldMk cId="4081440341" sldId="256"/>
            <ac:spMk id="2" creationId="{43F4211D-871B-4EAA-911B-302243E4AFC9}"/>
          </ac:spMkLst>
        </pc:spChg>
      </pc:sldChg>
      <pc:sldChg chg="modSp mod">
        <pc:chgData name="Lisa Watson" userId="27d80bf5-d0db-4f57-b9cf-c335a6815b2a" providerId="ADAL" clId="{78195DD9-27A5-4D0D-BA43-B7B1E4AAD814}" dt="2022-01-07T19:28:29.443" v="4158"/>
        <pc:sldMkLst>
          <pc:docMk/>
          <pc:sldMk cId="2657730720" sldId="260"/>
        </pc:sldMkLst>
        <pc:spChg chg="mod">
          <ac:chgData name="Lisa Watson" userId="27d80bf5-d0db-4f57-b9cf-c335a6815b2a" providerId="ADAL" clId="{78195DD9-27A5-4D0D-BA43-B7B1E4AAD814}" dt="2022-01-07T19:28:29.443" v="4158"/>
          <ac:spMkLst>
            <pc:docMk/>
            <pc:sldMk cId="2657730720" sldId="260"/>
            <ac:spMk id="6" creationId="{F0B49E81-9374-4A3A-9908-C266BE291E03}"/>
          </ac:spMkLst>
        </pc:spChg>
      </pc:sldChg>
      <pc:sldChg chg="modSp mod">
        <pc:chgData name="Lisa Watson" userId="27d80bf5-d0db-4f57-b9cf-c335a6815b2a" providerId="ADAL" clId="{78195DD9-27A5-4D0D-BA43-B7B1E4AAD814}" dt="2022-01-07T18:23:13.573" v="754" actId="1076"/>
        <pc:sldMkLst>
          <pc:docMk/>
          <pc:sldMk cId="1339989012" sldId="261"/>
        </pc:sldMkLst>
        <pc:spChg chg="mod">
          <ac:chgData name="Lisa Watson" userId="27d80bf5-d0db-4f57-b9cf-c335a6815b2a" providerId="ADAL" clId="{78195DD9-27A5-4D0D-BA43-B7B1E4AAD814}" dt="2022-01-07T18:23:13.573" v="754" actId="1076"/>
          <ac:spMkLst>
            <pc:docMk/>
            <pc:sldMk cId="1339989012" sldId="261"/>
            <ac:spMk id="2" creationId="{3E3EB2BC-7D22-415A-AFD8-6CD4E8F0E14C}"/>
          </ac:spMkLst>
        </pc:spChg>
      </pc:sldChg>
      <pc:sldChg chg="addSp delSp modSp mod modNotesTx">
        <pc:chgData name="Lisa Watson" userId="27d80bf5-d0db-4f57-b9cf-c335a6815b2a" providerId="ADAL" clId="{78195DD9-27A5-4D0D-BA43-B7B1E4AAD814}" dt="2022-01-07T19:28:14.409" v="4157" actId="20577"/>
        <pc:sldMkLst>
          <pc:docMk/>
          <pc:sldMk cId="2828642134" sldId="267"/>
        </pc:sldMkLst>
        <pc:spChg chg="mod">
          <ac:chgData name="Lisa Watson" userId="27d80bf5-d0db-4f57-b9cf-c335a6815b2a" providerId="ADAL" clId="{78195DD9-27A5-4D0D-BA43-B7B1E4AAD814}" dt="2022-01-07T19:25:28.213" v="3978" actId="1076"/>
          <ac:spMkLst>
            <pc:docMk/>
            <pc:sldMk cId="2828642134" sldId="267"/>
            <ac:spMk id="2" creationId="{F032C693-F876-4380-9369-75764D9615EF}"/>
          </ac:spMkLst>
        </pc:spChg>
        <pc:spChg chg="del">
          <ac:chgData name="Lisa Watson" userId="27d80bf5-d0db-4f57-b9cf-c335a6815b2a" providerId="ADAL" clId="{78195DD9-27A5-4D0D-BA43-B7B1E4AAD814}" dt="2022-01-07T19:09:15.280" v="3508" actId="478"/>
          <ac:spMkLst>
            <pc:docMk/>
            <pc:sldMk cId="2828642134" sldId="267"/>
            <ac:spMk id="3" creationId="{7343278A-6230-4651-872D-F775E9A738F6}"/>
          </ac:spMkLst>
        </pc:spChg>
        <pc:spChg chg="add del mod">
          <ac:chgData name="Lisa Watson" userId="27d80bf5-d0db-4f57-b9cf-c335a6815b2a" providerId="ADAL" clId="{78195DD9-27A5-4D0D-BA43-B7B1E4AAD814}" dt="2022-01-07T19:09:16.905" v="3509" actId="478"/>
          <ac:spMkLst>
            <pc:docMk/>
            <pc:sldMk cId="2828642134" sldId="267"/>
            <ac:spMk id="5" creationId="{1DAD141D-4E10-41D3-893E-9DA5F0245775}"/>
          </ac:spMkLst>
        </pc:spChg>
        <pc:spChg chg="add del mod">
          <ac:chgData name="Lisa Watson" userId="27d80bf5-d0db-4f57-b9cf-c335a6815b2a" providerId="ADAL" clId="{78195DD9-27A5-4D0D-BA43-B7B1E4AAD814}" dt="2022-01-07T19:26:30.857" v="3982" actId="478"/>
          <ac:spMkLst>
            <pc:docMk/>
            <pc:sldMk cId="2828642134" sldId="267"/>
            <ac:spMk id="6" creationId="{3EF1E601-D047-45E8-8C88-2325E66FE205}"/>
          </ac:spMkLst>
        </pc:spChg>
        <pc:spChg chg="add del mod">
          <ac:chgData name="Lisa Watson" userId="27d80bf5-d0db-4f57-b9cf-c335a6815b2a" providerId="ADAL" clId="{78195DD9-27A5-4D0D-BA43-B7B1E4AAD814}" dt="2022-01-07T19:27:15.593" v="3993" actId="1076"/>
          <ac:spMkLst>
            <pc:docMk/>
            <pc:sldMk cId="2828642134" sldId="267"/>
            <ac:spMk id="7" creationId="{0DA6DA5F-FC41-490F-8BAF-D7AB04312F32}"/>
          </ac:spMkLst>
        </pc:spChg>
        <pc:picChg chg="del mod">
          <ac:chgData name="Lisa Watson" userId="27d80bf5-d0db-4f57-b9cf-c335a6815b2a" providerId="ADAL" clId="{78195DD9-27A5-4D0D-BA43-B7B1E4AAD814}" dt="2022-01-07T19:25:17.269" v="3975" actId="478"/>
          <ac:picMkLst>
            <pc:docMk/>
            <pc:sldMk cId="2828642134" sldId="267"/>
            <ac:picMk id="8" creationId="{FCECBDE3-8ADA-477D-A656-86A4B3A7A4DC}"/>
          </ac:picMkLst>
        </pc:picChg>
        <pc:picChg chg="add del">
          <ac:chgData name="Lisa Watson" userId="27d80bf5-d0db-4f57-b9cf-c335a6815b2a" providerId="ADAL" clId="{78195DD9-27A5-4D0D-BA43-B7B1E4AAD814}" dt="2022-01-07T19:26:32.625" v="3983"/>
          <ac:picMkLst>
            <pc:docMk/>
            <pc:sldMk cId="2828642134" sldId="267"/>
            <ac:picMk id="4098" creationId="{55481796-6AED-48C6-A086-C9E96CCB9EDB}"/>
          </ac:picMkLst>
        </pc:picChg>
        <pc:picChg chg="add del">
          <ac:chgData name="Lisa Watson" userId="27d80bf5-d0db-4f57-b9cf-c335a6815b2a" providerId="ADAL" clId="{78195DD9-27A5-4D0D-BA43-B7B1E4AAD814}" dt="2022-01-07T19:26:36.736" v="3985" actId="478"/>
          <ac:picMkLst>
            <pc:docMk/>
            <pc:sldMk cId="2828642134" sldId="267"/>
            <ac:picMk id="4100" creationId="{70DC4B60-2113-401A-AD6C-4BD3EC6716EC}"/>
          </ac:picMkLst>
        </pc:picChg>
        <pc:picChg chg="add mod">
          <ac:chgData name="Lisa Watson" userId="27d80bf5-d0db-4f57-b9cf-c335a6815b2a" providerId="ADAL" clId="{78195DD9-27A5-4D0D-BA43-B7B1E4AAD814}" dt="2022-01-07T19:27:11.210" v="3992" actId="1076"/>
          <ac:picMkLst>
            <pc:docMk/>
            <pc:sldMk cId="2828642134" sldId="267"/>
            <ac:picMk id="4102" creationId="{38A8B234-E9CD-4486-AA23-E27F6D17060B}"/>
          </ac:picMkLst>
        </pc:picChg>
      </pc:sldChg>
      <pc:sldChg chg="modSp mod">
        <pc:chgData name="Lisa Watson" userId="27d80bf5-d0db-4f57-b9cf-c335a6815b2a" providerId="ADAL" clId="{78195DD9-27A5-4D0D-BA43-B7B1E4AAD814}" dt="2022-01-07T18:22:21.273" v="753"/>
        <pc:sldMkLst>
          <pc:docMk/>
          <pc:sldMk cId="1824850690" sldId="268"/>
        </pc:sldMkLst>
        <pc:spChg chg="mod">
          <ac:chgData name="Lisa Watson" userId="27d80bf5-d0db-4f57-b9cf-c335a6815b2a" providerId="ADAL" clId="{78195DD9-27A5-4D0D-BA43-B7B1E4AAD814}" dt="2022-01-07T18:22:21.273" v="753"/>
          <ac:spMkLst>
            <pc:docMk/>
            <pc:sldMk cId="1824850690" sldId="268"/>
            <ac:spMk id="6" creationId="{6AC7DF05-A8B8-4053-994E-0ABFE61D9E7D}"/>
          </ac:spMkLst>
        </pc:spChg>
      </pc:sldChg>
      <pc:sldChg chg="modSp mod">
        <pc:chgData name="Lisa Watson" userId="27d80bf5-d0db-4f57-b9cf-c335a6815b2a" providerId="ADAL" clId="{78195DD9-27A5-4D0D-BA43-B7B1E4AAD814}" dt="2022-01-07T18:57:51.090" v="3401" actId="20577"/>
        <pc:sldMkLst>
          <pc:docMk/>
          <pc:sldMk cId="2237157189" sldId="269"/>
        </pc:sldMkLst>
        <pc:spChg chg="mod">
          <ac:chgData name="Lisa Watson" userId="27d80bf5-d0db-4f57-b9cf-c335a6815b2a" providerId="ADAL" clId="{78195DD9-27A5-4D0D-BA43-B7B1E4AAD814}" dt="2022-01-07T18:57:51.090" v="3401" actId="20577"/>
          <ac:spMkLst>
            <pc:docMk/>
            <pc:sldMk cId="2237157189" sldId="269"/>
            <ac:spMk id="3" creationId="{7343278A-6230-4651-872D-F775E9A738F6}"/>
          </ac:spMkLst>
        </pc:spChg>
      </pc:sldChg>
      <pc:sldChg chg="modSp mod">
        <pc:chgData name="Lisa Watson" userId="27d80bf5-d0db-4f57-b9cf-c335a6815b2a" providerId="ADAL" clId="{78195DD9-27A5-4D0D-BA43-B7B1E4AAD814}" dt="2022-01-07T18:57:19.024" v="3278" actId="20577"/>
        <pc:sldMkLst>
          <pc:docMk/>
          <pc:sldMk cId="1964090487" sldId="270"/>
        </pc:sldMkLst>
        <pc:spChg chg="mod">
          <ac:chgData name="Lisa Watson" userId="27d80bf5-d0db-4f57-b9cf-c335a6815b2a" providerId="ADAL" clId="{78195DD9-27A5-4D0D-BA43-B7B1E4AAD814}" dt="2022-01-07T18:57:19.024" v="3278" actId="20577"/>
          <ac:spMkLst>
            <pc:docMk/>
            <pc:sldMk cId="1964090487" sldId="270"/>
            <ac:spMk id="3" creationId="{7343278A-6230-4651-872D-F775E9A738F6}"/>
          </ac:spMkLst>
        </pc:spChg>
      </pc:sldChg>
      <pc:sldChg chg="modSp mod modNotesTx">
        <pc:chgData name="Lisa Watson" userId="27d80bf5-d0db-4f57-b9cf-c335a6815b2a" providerId="ADAL" clId="{78195DD9-27A5-4D0D-BA43-B7B1E4AAD814}" dt="2022-01-07T18:23:56.586" v="796" actId="20577"/>
        <pc:sldMkLst>
          <pc:docMk/>
          <pc:sldMk cId="2307003090" sldId="271"/>
        </pc:sldMkLst>
        <pc:spChg chg="mod">
          <ac:chgData name="Lisa Watson" userId="27d80bf5-d0db-4f57-b9cf-c335a6815b2a" providerId="ADAL" clId="{78195DD9-27A5-4D0D-BA43-B7B1E4AAD814}" dt="2022-01-07T18:23:28.154" v="766" actId="20577"/>
          <ac:spMkLst>
            <pc:docMk/>
            <pc:sldMk cId="2307003090" sldId="271"/>
            <ac:spMk id="3" creationId="{7343278A-6230-4651-872D-F775E9A738F6}"/>
          </ac:spMkLst>
        </pc:spChg>
      </pc:sldChg>
      <pc:sldChg chg="delSp modSp mod">
        <pc:chgData name="Lisa Watson" userId="27d80bf5-d0db-4f57-b9cf-c335a6815b2a" providerId="ADAL" clId="{78195DD9-27A5-4D0D-BA43-B7B1E4AAD814}" dt="2022-01-07T18:22:05.634" v="752" actId="20577"/>
        <pc:sldMkLst>
          <pc:docMk/>
          <pc:sldMk cId="3823497793" sldId="272"/>
        </pc:sldMkLst>
        <pc:spChg chg="del">
          <ac:chgData name="Lisa Watson" userId="27d80bf5-d0db-4f57-b9cf-c335a6815b2a" providerId="ADAL" clId="{78195DD9-27A5-4D0D-BA43-B7B1E4AAD814}" dt="2022-01-07T17:55:48.739" v="197" actId="478"/>
          <ac:spMkLst>
            <pc:docMk/>
            <pc:sldMk cId="3823497793" sldId="272"/>
            <ac:spMk id="5" creationId="{D1C66E0D-7762-431B-AF39-FB6FA7C40A77}"/>
          </ac:spMkLst>
        </pc:spChg>
        <pc:spChg chg="mod">
          <ac:chgData name="Lisa Watson" userId="27d80bf5-d0db-4f57-b9cf-c335a6815b2a" providerId="ADAL" clId="{78195DD9-27A5-4D0D-BA43-B7B1E4AAD814}" dt="2022-01-07T18:22:05.634" v="752" actId="20577"/>
          <ac:spMkLst>
            <pc:docMk/>
            <pc:sldMk cId="3823497793" sldId="272"/>
            <ac:spMk id="6" creationId="{95DFC9C6-2104-47E9-8D30-E6326F848AED}"/>
          </ac:spMkLst>
        </pc:spChg>
      </pc:sldChg>
      <pc:sldChg chg="modSp mod modNotesTx">
        <pc:chgData name="Lisa Watson" userId="27d80bf5-d0db-4f57-b9cf-c335a6815b2a" providerId="ADAL" clId="{78195DD9-27A5-4D0D-BA43-B7B1E4AAD814}" dt="2022-01-07T18:17:28.996" v="593" actId="27636"/>
        <pc:sldMkLst>
          <pc:docMk/>
          <pc:sldMk cId="749262999" sldId="273"/>
        </pc:sldMkLst>
        <pc:spChg chg="mod">
          <ac:chgData name="Lisa Watson" userId="27d80bf5-d0db-4f57-b9cf-c335a6815b2a" providerId="ADAL" clId="{78195DD9-27A5-4D0D-BA43-B7B1E4AAD814}" dt="2022-01-07T18:17:28.996" v="593" actId="27636"/>
          <ac:spMkLst>
            <pc:docMk/>
            <pc:sldMk cId="749262999" sldId="273"/>
            <ac:spMk id="3" creationId="{1E1DBC82-D99E-49DD-BCF1-29FE31845A26}"/>
          </ac:spMkLst>
        </pc:spChg>
      </pc:sldChg>
      <pc:sldChg chg="modSp del mod">
        <pc:chgData name="Lisa Watson" userId="27d80bf5-d0db-4f57-b9cf-c335a6815b2a" providerId="ADAL" clId="{78195DD9-27A5-4D0D-BA43-B7B1E4AAD814}" dt="2022-01-07T18:20:31.813" v="692" actId="47"/>
        <pc:sldMkLst>
          <pc:docMk/>
          <pc:sldMk cId="2740907538" sldId="275"/>
        </pc:sldMkLst>
        <pc:spChg chg="mod">
          <ac:chgData name="Lisa Watson" userId="27d80bf5-d0db-4f57-b9cf-c335a6815b2a" providerId="ADAL" clId="{78195DD9-27A5-4D0D-BA43-B7B1E4AAD814}" dt="2022-01-07T18:18:58.085" v="638" actId="20577"/>
          <ac:spMkLst>
            <pc:docMk/>
            <pc:sldMk cId="2740907538" sldId="275"/>
            <ac:spMk id="5" creationId="{AA44983F-C61A-42B7-A553-5A066BD1CC70}"/>
          </ac:spMkLst>
        </pc:spChg>
      </pc:sldChg>
      <pc:sldChg chg="addSp delSp modSp mod modNotesTx">
        <pc:chgData name="Lisa Watson" userId="27d80bf5-d0db-4f57-b9cf-c335a6815b2a" providerId="ADAL" clId="{78195DD9-27A5-4D0D-BA43-B7B1E4AAD814}" dt="2022-01-07T19:08:07.395" v="3506" actId="1076"/>
        <pc:sldMkLst>
          <pc:docMk/>
          <pc:sldMk cId="3690250049" sldId="276"/>
        </pc:sldMkLst>
        <pc:spChg chg="mod">
          <ac:chgData name="Lisa Watson" userId="27d80bf5-d0db-4f57-b9cf-c335a6815b2a" providerId="ADAL" clId="{78195DD9-27A5-4D0D-BA43-B7B1E4AAD814}" dt="2022-01-07T18:20:52.545" v="719" actId="20577"/>
          <ac:spMkLst>
            <pc:docMk/>
            <pc:sldMk cId="3690250049" sldId="276"/>
            <ac:spMk id="4" creationId="{E9E66AC1-A7D1-4E00-B7F8-C9B53DCBB9A6}"/>
          </ac:spMkLst>
        </pc:spChg>
        <pc:spChg chg="mod">
          <ac:chgData name="Lisa Watson" userId="27d80bf5-d0db-4f57-b9cf-c335a6815b2a" providerId="ADAL" clId="{78195DD9-27A5-4D0D-BA43-B7B1E4AAD814}" dt="2022-01-07T19:08:00.921" v="3504" actId="14100"/>
          <ac:spMkLst>
            <pc:docMk/>
            <pc:sldMk cId="3690250049" sldId="276"/>
            <ac:spMk id="5" creationId="{AA44983F-C61A-42B7-A553-5A066BD1CC70}"/>
          </ac:spMkLst>
        </pc:spChg>
        <pc:spChg chg="add del mod">
          <ac:chgData name="Lisa Watson" userId="27d80bf5-d0db-4f57-b9cf-c335a6815b2a" providerId="ADAL" clId="{78195DD9-27A5-4D0D-BA43-B7B1E4AAD814}" dt="2022-01-07T19:06:27.244" v="3487"/>
          <ac:spMkLst>
            <pc:docMk/>
            <pc:sldMk cId="3690250049" sldId="276"/>
            <ac:spMk id="8" creationId="{6085B7A1-4DD0-446F-81D8-62B0C189B75E}"/>
          </ac:spMkLst>
        </pc:spChg>
        <pc:picChg chg="add del mod">
          <ac:chgData name="Lisa Watson" userId="27d80bf5-d0db-4f57-b9cf-c335a6815b2a" providerId="ADAL" clId="{78195DD9-27A5-4D0D-BA43-B7B1E4AAD814}" dt="2022-01-07T19:06:27.244" v="3487"/>
          <ac:picMkLst>
            <pc:docMk/>
            <pc:sldMk cId="3690250049" sldId="276"/>
            <ac:picMk id="3074" creationId="{773A341B-D5D5-4A39-8944-8C6FBCE9FBFB}"/>
          </ac:picMkLst>
        </pc:picChg>
        <pc:picChg chg="add del">
          <ac:chgData name="Lisa Watson" userId="27d80bf5-d0db-4f57-b9cf-c335a6815b2a" providerId="ADAL" clId="{78195DD9-27A5-4D0D-BA43-B7B1E4AAD814}" dt="2022-01-07T19:06:45.578" v="3489"/>
          <ac:picMkLst>
            <pc:docMk/>
            <pc:sldMk cId="3690250049" sldId="276"/>
            <ac:picMk id="3076" creationId="{74599A03-5891-443E-B0C4-C5A518D1C53A}"/>
          </ac:picMkLst>
        </pc:picChg>
        <pc:picChg chg="add del">
          <ac:chgData name="Lisa Watson" userId="27d80bf5-d0db-4f57-b9cf-c335a6815b2a" providerId="ADAL" clId="{78195DD9-27A5-4D0D-BA43-B7B1E4AAD814}" dt="2022-01-07T19:07:06.129" v="3491" actId="478"/>
          <ac:picMkLst>
            <pc:docMk/>
            <pc:sldMk cId="3690250049" sldId="276"/>
            <ac:picMk id="3078" creationId="{9F0D6AF2-4F91-44CB-8F1C-FD9AFDE8AC24}"/>
          </ac:picMkLst>
        </pc:picChg>
        <pc:picChg chg="add mod">
          <ac:chgData name="Lisa Watson" userId="27d80bf5-d0db-4f57-b9cf-c335a6815b2a" providerId="ADAL" clId="{78195DD9-27A5-4D0D-BA43-B7B1E4AAD814}" dt="2022-01-07T19:08:07.395" v="3506" actId="1076"/>
          <ac:picMkLst>
            <pc:docMk/>
            <pc:sldMk cId="3690250049" sldId="276"/>
            <ac:picMk id="3080" creationId="{496473FF-7E2C-4D55-BAB9-CE6622C20E84}"/>
          </ac:picMkLst>
        </pc:picChg>
      </pc:sldChg>
      <pc:sldChg chg="modSp del mod modNotesTx">
        <pc:chgData name="Lisa Watson" userId="27d80bf5-d0db-4f57-b9cf-c335a6815b2a" providerId="ADAL" clId="{78195DD9-27A5-4D0D-BA43-B7B1E4AAD814}" dt="2022-01-07T19:05:50.846" v="3484" actId="47"/>
        <pc:sldMkLst>
          <pc:docMk/>
          <pc:sldMk cId="1013227673" sldId="278"/>
        </pc:sldMkLst>
        <pc:spChg chg="mod">
          <ac:chgData name="Lisa Watson" userId="27d80bf5-d0db-4f57-b9cf-c335a6815b2a" providerId="ADAL" clId="{78195DD9-27A5-4D0D-BA43-B7B1E4AAD814}" dt="2022-01-07T18:20:59.119" v="733" actId="20577"/>
          <ac:spMkLst>
            <pc:docMk/>
            <pc:sldMk cId="1013227673" sldId="278"/>
            <ac:spMk id="4" creationId="{E9E66AC1-A7D1-4E00-B7F8-C9B53DCBB9A6}"/>
          </ac:spMkLst>
        </pc:spChg>
        <pc:spChg chg="mod">
          <ac:chgData name="Lisa Watson" userId="27d80bf5-d0db-4f57-b9cf-c335a6815b2a" providerId="ADAL" clId="{78195DD9-27A5-4D0D-BA43-B7B1E4AAD814}" dt="2022-01-07T18:55:26.478" v="3181" actId="12"/>
          <ac:spMkLst>
            <pc:docMk/>
            <pc:sldMk cId="1013227673" sldId="278"/>
            <ac:spMk id="5" creationId="{AA44983F-C61A-42B7-A553-5A066BD1CC70}"/>
          </ac:spMkLst>
        </pc:spChg>
      </pc:sldChg>
      <pc:sldChg chg="addSp delSp modSp mod modNotesTx">
        <pc:chgData name="Lisa Watson" userId="27d80bf5-d0db-4f57-b9cf-c335a6815b2a" providerId="ADAL" clId="{78195DD9-27A5-4D0D-BA43-B7B1E4AAD814}" dt="2022-01-07T19:01:33.677" v="3436" actId="1076"/>
        <pc:sldMkLst>
          <pc:docMk/>
          <pc:sldMk cId="1177386127" sldId="279"/>
        </pc:sldMkLst>
        <pc:spChg chg="mod">
          <ac:chgData name="Lisa Watson" userId="27d80bf5-d0db-4f57-b9cf-c335a6815b2a" providerId="ADAL" clId="{78195DD9-27A5-4D0D-BA43-B7B1E4AAD814}" dt="2022-01-07T19:01:25.159" v="3434" actId="1076"/>
          <ac:spMkLst>
            <pc:docMk/>
            <pc:sldMk cId="1177386127" sldId="279"/>
            <ac:spMk id="4" creationId="{E9E66AC1-A7D1-4E00-B7F8-C9B53DCBB9A6}"/>
          </ac:spMkLst>
        </pc:spChg>
        <pc:spChg chg="del mod">
          <ac:chgData name="Lisa Watson" userId="27d80bf5-d0db-4f57-b9cf-c335a6815b2a" providerId="ADAL" clId="{78195DD9-27A5-4D0D-BA43-B7B1E4AAD814}" dt="2022-01-07T19:00:54.688" v="3422" actId="478"/>
          <ac:spMkLst>
            <pc:docMk/>
            <pc:sldMk cId="1177386127" sldId="279"/>
            <ac:spMk id="5" creationId="{AA44983F-C61A-42B7-A553-5A066BD1CC70}"/>
          </ac:spMkLst>
        </pc:spChg>
        <pc:spChg chg="mod">
          <ac:chgData name="Lisa Watson" userId="27d80bf5-d0db-4f57-b9cf-c335a6815b2a" providerId="ADAL" clId="{78195DD9-27A5-4D0D-BA43-B7B1E4AAD814}" dt="2022-01-07T19:01:13.559" v="3431" actId="1076"/>
          <ac:spMkLst>
            <pc:docMk/>
            <pc:sldMk cId="1177386127" sldId="279"/>
            <ac:spMk id="6" creationId="{255B01F5-B035-4B09-9FD4-4B98E6D47A11}"/>
          </ac:spMkLst>
        </pc:spChg>
        <pc:spChg chg="add del mod">
          <ac:chgData name="Lisa Watson" userId="27d80bf5-d0db-4f57-b9cf-c335a6815b2a" providerId="ADAL" clId="{78195DD9-27A5-4D0D-BA43-B7B1E4AAD814}" dt="2022-01-07T19:00:57.182" v="3423" actId="478"/>
          <ac:spMkLst>
            <pc:docMk/>
            <pc:sldMk cId="1177386127" sldId="279"/>
            <ac:spMk id="7" creationId="{9DE335F6-7677-42EB-A117-A0B4789ED7F0}"/>
          </ac:spMkLst>
        </pc:spChg>
        <pc:graphicFrameChg chg="add mod modGraphic">
          <ac:chgData name="Lisa Watson" userId="27d80bf5-d0db-4f57-b9cf-c335a6815b2a" providerId="ADAL" clId="{78195DD9-27A5-4D0D-BA43-B7B1E4AAD814}" dt="2022-01-07T19:01:30.368" v="3435" actId="1076"/>
          <ac:graphicFrameMkLst>
            <pc:docMk/>
            <pc:sldMk cId="1177386127" sldId="279"/>
            <ac:graphicFrameMk id="2" creationId="{793437E7-A44B-4A6B-9590-A2A6A7E63F12}"/>
          </ac:graphicFrameMkLst>
        </pc:graphicFrameChg>
        <pc:picChg chg="add del">
          <ac:chgData name="Lisa Watson" userId="27d80bf5-d0db-4f57-b9cf-c335a6815b2a" providerId="ADAL" clId="{78195DD9-27A5-4D0D-BA43-B7B1E4AAD814}" dt="2022-01-07T18:59:13.398" v="3403" actId="478"/>
          <ac:picMkLst>
            <pc:docMk/>
            <pc:sldMk cId="1177386127" sldId="279"/>
            <ac:picMk id="1026" creationId="{D5FE4EB9-C8D8-4DA5-AB3D-0E9311E050D6}"/>
          </ac:picMkLst>
        </pc:picChg>
        <pc:picChg chg="add del mod">
          <ac:chgData name="Lisa Watson" userId="27d80bf5-d0db-4f57-b9cf-c335a6815b2a" providerId="ADAL" clId="{78195DD9-27A5-4D0D-BA43-B7B1E4AAD814}" dt="2022-01-07T18:59:26.722" v="3407" actId="478"/>
          <ac:picMkLst>
            <pc:docMk/>
            <pc:sldMk cId="1177386127" sldId="279"/>
            <ac:picMk id="1028" creationId="{E9740666-DD96-4E91-8142-9CD43B1E0775}"/>
          </ac:picMkLst>
        </pc:picChg>
        <pc:picChg chg="add mod">
          <ac:chgData name="Lisa Watson" userId="27d80bf5-d0db-4f57-b9cf-c335a6815b2a" providerId="ADAL" clId="{78195DD9-27A5-4D0D-BA43-B7B1E4AAD814}" dt="2022-01-07T19:01:33.677" v="3436" actId="1076"/>
          <ac:picMkLst>
            <pc:docMk/>
            <pc:sldMk cId="1177386127" sldId="279"/>
            <ac:picMk id="1030" creationId="{4AC7DCFF-0286-4C9A-BA3C-A2C2D74608E6}"/>
          </ac:picMkLst>
        </pc:picChg>
      </pc:sldChg>
      <pc:sldChg chg="addSp delSp modSp mod modNotesTx">
        <pc:chgData name="Lisa Watson" userId="27d80bf5-d0db-4f57-b9cf-c335a6815b2a" providerId="ADAL" clId="{78195DD9-27A5-4D0D-BA43-B7B1E4AAD814}" dt="2022-01-07T19:07:53.664" v="3502" actId="1076"/>
        <pc:sldMkLst>
          <pc:docMk/>
          <pc:sldMk cId="3291480287" sldId="280"/>
        </pc:sldMkLst>
        <pc:spChg chg="mod">
          <ac:chgData name="Lisa Watson" userId="27d80bf5-d0db-4f57-b9cf-c335a6815b2a" providerId="ADAL" clId="{78195DD9-27A5-4D0D-BA43-B7B1E4AAD814}" dt="2022-01-07T19:02:13.428" v="3456" actId="20577"/>
          <ac:spMkLst>
            <pc:docMk/>
            <pc:sldMk cId="3291480287" sldId="280"/>
            <ac:spMk id="4" creationId="{E9E66AC1-A7D1-4E00-B7F8-C9B53DCBB9A6}"/>
          </ac:spMkLst>
        </pc:spChg>
        <pc:graphicFrameChg chg="mod">
          <ac:chgData name="Lisa Watson" userId="27d80bf5-d0db-4f57-b9cf-c335a6815b2a" providerId="ADAL" clId="{78195DD9-27A5-4D0D-BA43-B7B1E4AAD814}" dt="2022-01-07T19:07:51.833" v="3501" actId="14100"/>
          <ac:graphicFrameMkLst>
            <pc:docMk/>
            <pc:sldMk cId="3291480287" sldId="280"/>
            <ac:graphicFrameMk id="2" creationId="{793437E7-A44B-4A6B-9590-A2A6A7E63F12}"/>
          </ac:graphicFrameMkLst>
        </pc:graphicFrameChg>
        <pc:picChg chg="del">
          <ac:chgData name="Lisa Watson" userId="27d80bf5-d0db-4f57-b9cf-c335a6815b2a" providerId="ADAL" clId="{78195DD9-27A5-4D0D-BA43-B7B1E4AAD814}" dt="2022-01-07T19:02:39.206" v="3460" actId="478"/>
          <ac:picMkLst>
            <pc:docMk/>
            <pc:sldMk cId="3291480287" sldId="280"/>
            <ac:picMk id="1030" creationId="{4AC7DCFF-0286-4C9A-BA3C-A2C2D74608E6}"/>
          </ac:picMkLst>
        </pc:picChg>
        <pc:picChg chg="add del mod">
          <ac:chgData name="Lisa Watson" userId="27d80bf5-d0db-4f57-b9cf-c335a6815b2a" providerId="ADAL" clId="{78195DD9-27A5-4D0D-BA43-B7B1E4AAD814}" dt="2022-01-07T19:04:45.149" v="3470" actId="478"/>
          <ac:picMkLst>
            <pc:docMk/>
            <pc:sldMk cId="3291480287" sldId="280"/>
            <ac:picMk id="2050" creationId="{3BCD5C57-3C0C-4142-89A3-2185CCD84B77}"/>
          </ac:picMkLst>
        </pc:picChg>
        <pc:picChg chg="add del">
          <ac:chgData name="Lisa Watson" userId="27d80bf5-d0db-4f57-b9cf-c335a6815b2a" providerId="ADAL" clId="{78195DD9-27A5-4D0D-BA43-B7B1E4AAD814}" dt="2022-01-07T19:03:54.742" v="3468" actId="478"/>
          <ac:picMkLst>
            <pc:docMk/>
            <pc:sldMk cId="3291480287" sldId="280"/>
            <ac:picMk id="2052" creationId="{C1908AF7-99FA-4756-A82D-C05C1C5B05B4}"/>
          </ac:picMkLst>
        </pc:picChg>
        <pc:picChg chg="add mod">
          <ac:chgData name="Lisa Watson" userId="27d80bf5-d0db-4f57-b9cf-c335a6815b2a" providerId="ADAL" clId="{78195DD9-27A5-4D0D-BA43-B7B1E4AAD814}" dt="2022-01-07T19:07:53.664" v="3502" actId="1076"/>
          <ac:picMkLst>
            <pc:docMk/>
            <pc:sldMk cId="3291480287" sldId="280"/>
            <ac:picMk id="2054" creationId="{5C17FD39-15D3-4575-84C4-939A4BCEDFBA}"/>
          </ac:picMkLst>
        </pc:picChg>
      </pc:sldChg>
      <pc:sldMasterChg chg="modSldLayout">
        <pc:chgData name="Lisa Watson" userId="27d80bf5-d0db-4f57-b9cf-c335a6815b2a" providerId="ADAL" clId="{78195DD9-27A5-4D0D-BA43-B7B1E4AAD814}" dt="2022-01-07T18:12:32.469" v="202" actId="1076"/>
        <pc:sldMasterMkLst>
          <pc:docMk/>
          <pc:sldMasterMk cId="3480813256" sldId="2147483660"/>
        </pc:sldMasterMkLst>
        <pc:sldLayoutChg chg="modSp mod">
          <pc:chgData name="Lisa Watson" userId="27d80bf5-d0db-4f57-b9cf-c335a6815b2a" providerId="ADAL" clId="{78195DD9-27A5-4D0D-BA43-B7B1E4AAD814}" dt="2022-01-07T18:12:32.469" v="202" actId="1076"/>
          <pc:sldLayoutMkLst>
            <pc:docMk/>
            <pc:sldMasterMk cId="3480813256" sldId="2147483660"/>
            <pc:sldLayoutMk cId="4086629170" sldId="2147483661"/>
          </pc:sldLayoutMkLst>
          <pc:picChg chg="mod">
            <ac:chgData name="Lisa Watson" userId="27d80bf5-d0db-4f57-b9cf-c335a6815b2a" providerId="ADAL" clId="{78195DD9-27A5-4D0D-BA43-B7B1E4AAD814}" dt="2022-01-07T18:12:32.469" v="202" actId="1076"/>
            <ac:picMkLst>
              <pc:docMk/>
              <pc:sldMasterMk cId="3480813256" sldId="2147483660"/>
              <pc:sldLayoutMk cId="4086629170" sldId="2147483661"/>
              <ac:picMk id="10" creationId="{8BF64F28-BE78-44D2-93AE-7D95BBD756F6}"/>
            </ac:picMkLst>
          </pc:picChg>
        </pc:sldLayoutChg>
      </pc:sldMasterChg>
    </pc:docChg>
  </pc:docChgLst>
  <pc:docChgLst>
    <pc:chgData name="Vanessa Helfrick Paulus" userId="31639b0a-d3f1-4131-9144-431f213b3c71" providerId="ADAL" clId="{9D0C90E6-4220-4381-9148-952E0FAA9DAF}"/>
    <pc:docChg chg="undo custSel addSld delSld modSld modMainMaster">
      <pc:chgData name="Vanessa Helfrick Paulus" userId="31639b0a-d3f1-4131-9144-431f213b3c71" providerId="ADAL" clId="{9D0C90E6-4220-4381-9148-952E0FAA9DAF}" dt="2021-12-22T21:57:45.842" v="5202" actId="14100"/>
      <pc:docMkLst>
        <pc:docMk/>
      </pc:docMkLst>
      <pc:sldChg chg="modSp mod modNotesTx">
        <pc:chgData name="Vanessa Helfrick Paulus" userId="31639b0a-d3f1-4131-9144-431f213b3c71" providerId="ADAL" clId="{9D0C90E6-4220-4381-9148-952E0FAA9DAF}" dt="2021-12-22T21:48:54.339" v="5052" actId="20577"/>
        <pc:sldMkLst>
          <pc:docMk/>
          <pc:sldMk cId="4081440341" sldId="256"/>
        </pc:sldMkLst>
        <pc:spChg chg="mod">
          <ac:chgData name="Vanessa Helfrick Paulus" userId="31639b0a-d3f1-4131-9144-431f213b3c71" providerId="ADAL" clId="{9D0C90E6-4220-4381-9148-952E0FAA9DAF}" dt="2021-12-14T21:57:14.099" v="50" actId="1076"/>
          <ac:spMkLst>
            <pc:docMk/>
            <pc:sldMk cId="4081440341" sldId="256"/>
            <ac:spMk id="2" creationId="{43F4211D-871B-4EAA-911B-302243E4AFC9}"/>
          </ac:spMkLst>
        </pc:spChg>
        <pc:spChg chg="mod">
          <ac:chgData name="Vanessa Helfrick Paulus" userId="31639b0a-d3f1-4131-9144-431f213b3c71" providerId="ADAL" clId="{9D0C90E6-4220-4381-9148-952E0FAA9DAF}" dt="2021-12-14T21:56:28.905" v="42" actId="1076"/>
          <ac:spMkLst>
            <pc:docMk/>
            <pc:sldMk cId="4081440341" sldId="256"/>
            <ac:spMk id="3" creationId="{DC466C30-396D-431D-98F0-18BE8638A6F3}"/>
          </ac:spMkLst>
        </pc:spChg>
      </pc:sldChg>
      <pc:sldChg chg="modSp mod">
        <pc:chgData name="Vanessa Helfrick Paulus" userId="31639b0a-d3f1-4131-9144-431f213b3c71" providerId="ADAL" clId="{9D0C90E6-4220-4381-9148-952E0FAA9DAF}" dt="2021-12-14T22:06:35.135" v="199" actId="255"/>
        <pc:sldMkLst>
          <pc:docMk/>
          <pc:sldMk cId="2657730720" sldId="260"/>
        </pc:sldMkLst>
        <pc:spChg chg="mod">
          <ac:chgData name="Vanessa Helfrick Paulus" userId="31639b0a-d3f1-4131-9144-431f213b3c71" providerId="ADAL" clId="{9D0C90E6-4220-4381-9148-952E0FAA9DAF}" dt="2021-12-14T22:06:35.135" v="199" actId="255"/>
          <ac:spMkLst>
            <pc:docMk/>
            <pc:sldMk cId="2657730720" sldId="260"/>
            <ac:spMk id="6" creationId="{F0B49E81-9374-4A3A-9908-C266BE291E03}"/>
          </ac:spMkLst>
        </pc:spChg>
      </pc:sldChg>
      <pc:sldChg chg="modSp mod">
        <pc:chgData name="Vanessa Helfrick Paulus" userId="31639b0a-d3f1-4131-9144-431f213b3c71" providerId="ADAL" clId="{9D0C90E6-4220-4381-9148-952E0FAA9DAF}" dt="2021-12-14T22:07:04.117" v="206" actId="1076"/>
        <pc:sldMkLst>
          <pc:docMk/>
          <pc:sldMk cId="1339989012" sldId="261"/>
        </pc:sldMkLst>
        <pc:spChg chg="mod">
          <ac:chgData name="Vanessa Helfrick Paulus" userId="31639b0a-d3f1-4131-9144-431f213b3c71" providerId="ADAL" clId="{9D0C90E6-4220-4381-9148-952E0FAA9DAF}" dt="2021-12-14T22:07:04.117" v="206" actId="1076"/>
          <ac:spMkLst>
            <pc:docMk/>
            <pc:sldMk cId="1339989012" sldId="261"/>
            <ac:spMk id="2" creationId="{3E3EB2BC-7D22-415A-AFD8-6CD4E8F0E14C}"/>
          </ac:spMkLst>
        </pc:spChg>
      </pc:sldChg>
      <pc:sldChg chg="modSp mod modNotesTx">
        <pc:chgData name="Vanessa Helfrick Paulus" userId="31639b0a-d3f1-4131-9144-431f213b3c71" providerId="ADAL" clId="{9D0C90E6-4220-4381-9148-952E0FAA9DAF}" dt="2021-12-14T22:06:05.452" v="197" actId="255"/>
        <pc:sldMkLst>
          <pc:docMk/>
          <pc:sldMk cId="1824850690" sldId="268"/>
        </pc:sldMkLst>
        <pc:spChg chg="mod">
          <ac:chgData name="Vanessa Helfrick Paulus" userId="31639b0a-d3f1-4131-9144-431f213b3c71" providerId="ADAL" clId="{9D0C90E6-4220-4381-9148-952E0FAA9DAF}" dt="2021-12-14T22:06:05.452" v="197" actId="255"/>
          <ac:spMkLst>
            <pc:docMk/>
            <pc:sldMk cId="1824850690" sldId="268"/>
            <ac:spMk id="6" creationId="{6AC7DF05-A8B8-4053-994E-0ABFE61D9E7D}"/>
          </ac:spMkLst>
        </pc:spChg>
      </pc:sldChg>
      <pc:sldChg chg="modSp mod modNotesTx">
        <pc:chgData name="Vanessa Helfrick Paulus" userId="31639b0a-d3f1-4131-9144-431f213b3c71" providerId="ADAL" clId="{9D0C90E6-4220-4381-9148-952E0FAA9DAF}" dt="2021-12-22T21:57:33.454" v="5199" actId="20577"/>
        <pc:sldMkLst>
          <pc:docMk/>
          <pc:sldMk cId="2237157189" sldId="269"/>
        </pc:sldMkLst>
        <pc:spChg chg="mod">
          <ac:chgData name="Vanessa Helfrick Paulus" userId="31639b0a-d3f1-4131-9144-431f213b3c71" providerId="ADAL" clId="{9D0C90E6-4220-4381-9148-952E0FAA9DAF}" dt="2021-12-16T19:44:43.349" v="4614" actId="20577"/>
          <ac:spMkLst>
            <pc:docMk/>
            <pc:sldMk cId="2237157189" sldId="269"/>
            <ac:spMk id="3" creationId="{7343278A-6230-4651-872D-F775E9A738F6}"/>
          </ac:spMkLst>
        </pc:spChg>
      </pc:sldChg>
      <pc:sldChg chg="modSp mod modNotesTx">
        <pc:chgData name="Vanessa Helfrick Paulus" userId="31639b0a-d3f1-4131-9144-431f213b3c71" providerId="ADAL" clId="{9D0C90E6-4220-4381-9148-952E0FAA9DAF}" dt="2021-12-22T21:57:45.842" v="5202" actId="14100"/>
        <pc:sldMkLst>
          <pc:docMk/>
          <pc:sldMk cId="1964090487" sldId="270"/>
        </pc:sldMkLst>
        <pc:spChg chg="mod">
          <ac:chgData name="Vanessa Helfrick Paulus" userId="31639b0a-d3f1-4131-9144-431f213b3c71" providerId="ADAL" clId="{9D0C90E6-4220-4381-9148-952E0FAA9DAF}" dt="2021-12-22T21:57:45.842" v="5202" actId="14100"/>
          <ac:spMkLst>
            <pc:docMk/>
            <pc:sldMk cId="1964090487" sldId="270"/>
            <ac:spMk id="3" creationId="{7343278A-6230-4651-872D-F775E9A738F6}"/>
          </ac:spMkLst>
        </pc:spChg>
      </pc:sldChg>
      <pc:sldChg chg="modSp mod modNotesTx">
        <pc:chgData name="Vanessa Helfrick Paulus" userId="31639b0a-d3f1-4131-9144-431f213b3c71" providerId="ADAL" clId="{9D0C90E6-4220-4381-9148-952E0FAA9DAF}" dt="2021-12-16T19:46:59.911" v="4745" actId="20577"/>
        <pc:sldMkLst>
          <pc:docMk/>
          <pc:sldMk cId="2307003090" sldId="271"/>
        </pc:sldMkLst>
        <pc:spChg chg="mod">
          <ac:chgData name="Vanessa Helfrick Paulus" userId="31639b0a-d3f1-4131-9144-431f213b3c71" providerId="ADAL" clId="{9D0C90E6-4220-4381-9148-952E0FAA9DAF}" dt="2021-12-16T19:46:45.413" v="4738" actId="20577"/>
          <ac:spMkLst>
            <pc:docMk/>
            <pc:sldMk cId="2307003090" sldId="271"/>
            <ac:spMk id="3" creationId="{7343278A-6230-4651-872D-F775E9A738F6}"/>
          </ac:spMkLst>
        </pc:spChg>
      </pc:sldChg>
      <pc:sldChg chg="modSp mod modNotesTx">
        <pc:chgData name="Vanessa Helfrick Paulus" userId="31639b0a-d3f1-4131-9144-431f213b3c71" providerId="ADAL" clId="{9D0C90E6-4220-4381-9148-952E0FAA9DAF}" dt="2021-12-22T21:50:41.716" v="5094" actId="33524"/>
        <pc:sldMkLst>
          <pc:docMk/>
          <pc:sldMk cId="3823497793" sldId="272"/>
        </pc:sldMkLst>
        <pc:spChg chg="mod">
          <ac:chgData name="Vanessa Helfrick Paulus" userId="31639b0a-d3f1-4131-9144-431f213b3c71" providerId="ADAL" clId="{9D0C90E6-4220-4381-9148-952E0FAA9DAF}" dt="2021-12-14T22:05:52.605" v="196" actId="20577"/>
          <ac:spMkLst>
            <pc:docMk/>
            <pc:sldMk cId="3823497793" sldId="272"/>
            <ac:spMk id="5" creationId="{D1C66E0D-7762-431B-AF39-FB6FA7C40A77}"/>
          </ac:spMkLst>
        </pc:spChg>
        <pc:spChg chg="mod">
          <ac:chgData name="Vanessa Helfrick Paulus" userId="31639b0a-d3f1-4131-9144-431f213b3c71" providerId="ADAL" clId="{9D0C90E6-4220-4381-9148-952E0FAA9DAF}" dt="2021-12-14T22:05:45.812" v="195" actId="207"/>
          <ac:spMkLst>
            <pc:docMk/>
            <pc:sldMk cId="3823497793" sldId="272"/>
            <ac:spMk id="6" creationId="{95DFC9C6-2104-47E9-8D30-E6326F848AED}"/>
          </ac:spMkLst>
        </pc:spChg>
      </pc:sldChg>
      <pc:sldChg chg="modSp mod modNotesTx">
        <pc:chgData name="Vanessa Helfrick Paulus" userId="31639b0a-d3f1-4131-9144-431f213b3c71" providerId="ADAL" clId="{9D0C90E6-4220-4381-9148-952E0FAA9DAF}" dt="2021-12-22T21:49:52.949" v="5060" actId="20577"/>
        <pc:sldMkLst>
          <pc:docMk/>
          <pc:sldMk cId="749262999" sldId="273"/>
        </pc:sldMkLst>
        <pc:spChg chg="mod">
          <ac:chgData name="Vanessa Helfrick Paulus" userId="31639b0a-d3f1-4131-9144-431f213b3c71" providerId="ADAL" clId="{9D0C90E6-4220-4381-9148-952E0FAA9DAF}" dt="2021-12-14T21:59:09.913" v="65" actId="20577"/>
          <ac:spMkLst>
            <pc:docMk/>
            <pc:sldMk cId="749262999" sldId="273"/>
            <ac:spMk id="2" creationId="{D9EACF58-5836-4EFA-8556-0883A7500F45}"/>
          </ac:spMkLst>
        </pc:spChg>
        <pc:spChg chg="mod">
          <ac:chgData name="Vanessa Helfrick Paulus" userId="31639b0a-d3f1-4131-9144-431f213b3c71" providerId="ADAL" clId="{9D0C90E6-4220-4381-9148-952E0FAA9DAF}" dt="2021-12-16T18:40:56.970" v="283" actId="27636"/>
          <ac:spMkLst>
            <pc:docMk/>
            <pc:sldMk cId="749262999" sldId="273"/>
            <ac:spMk id="3" creationId="{1E1DBC82-D99E-49DD-BCF1-29FE31845A26}"/>
          </ac:spMkLst>
        </pc:spChg>
      </pc:sldChg>
      <pc:sldChg chg="modSp del mod">
        <pc:chgData name="Vanessa Helfrick Paulus" userId="31639b0a-d3f1-4131-9144-431f213b3c71" providerId="ADAL" clId="{9D0C90E6-4220-4381-9148-952E0FAA9DAF}" dt="2021-12-16T19:19:12.201" v="2832" actId="2696"/>
        <pc:sldMkLst>
          <pc:docMk/>
          <pc:sldMk cId="2500943209" sldId="274"/>
        </pc:sldMkLst>
        <pc:spChg chg="mod">
          <ac:chgData name="Vanessa Helfrick Paulus" userId="31639b0a-d3f1-4131-9144-431f213b3c71" providerId="ADAL" clId="{9D0C90E6-4220-4381-9148-952E0FAA9DAF}" dt="2021-12-14T22:02:23.373" v="188" actId="27636"/>
          <ac:spMkLst>
            <pc:docMk/>
            <pc:sldMk cId="2500943209" sldId="274"/>
            <ac:spMk id="4" creationId="{E9E66AC1-A7D1-4E00-B7F8-C9B53DCBB9A6}"/>
          </ac:spMkLst>
        </pc:spChg>
      </pc:sldChg>
      <pc:sldChg chg="delSp modSp mod modNotesTx">
        <pc:chgData name="Vanessa Helfrick Paulus" userId="31639b0a-d3f1-4131-9144-431f213b3c71" providerId="ADAL" clId="{9D0C90E6-4220-4381-9148-952E0FAA9DAF}" dt="2021-12-22T21:56:52.514" v="5186" actId="20577"/>
        <pc:sldMkLst>
          <pc:docMk/>
          <pc:sldMk cId="2740907538" sldId="275"/>
        </pc:sldMkLst>
        <pc:spChg chg="mod">
          <ac:chgData name="Vanessa Helfrick Paulus" userId="31639b0a-d3f1-4131-9144-431f213b3c71" providerId="ADAL" clId="{9D0C90E6-4220-4381-9148-952E0FAA9DAF}" dt="2021-12-16T19:19:07.621" v="2831" actId="20577"/>
          <ac:spMkLst>
            <pc:docMk/>
            <pc:sldMk cId="2740907538" sldId="275"/>
            <ac:spMk id="4" creationId="{E9E66AC1-A7D1-4E00-B7F8-C9B53DCBB9A6}"/>
          </ac:spMkLst>
        </pc:spChg>
        <pc:spChg chg="mod">
          <ac:chgData name="Vanessa Helfrick Paulus" userId="31639b0a-d3f1-4131-9144-431f213b3c71" providerId="ADAL" clId="{9D0C90E6-4220-4381-9148-952E0FAA9DAF}" dt="2021-12-16T20:09:27.537" v="4877" actId="20577"/>
          <ac:spMkLst>
            <pc:docMk/>
            <pc:sldMk cId="2740907538" sldId="275"/>
            <ac:spMk id="5" creationId="{AA44983F-C61A-42B7-A553-5A066BD1CC70}"/>
          </ac:spMkLst>
        </pc:spChg>
        <pc:spChg chg="del">
          <ac:chgData name="Vanessa Helfrick Paulus" userId="31639b0a-d3f1-4131-9144-431f213b3c71" providerId="ADAL" clId="{9D0C90E6-4220-4381-9148-952E0FAA9DAF}" dt="2021-12-16T19:19:19.149" v="2835" actId="478"/>
          <ac:spMkLst>
            <pc:docMk/>
            <pc:sldMk cId="2740907538" sldId="275"/>
            <ac:spMk id="8" creationId="{31E568E3-DFF8-45D6-9B19-6B8C2C821C1C}"/>
          </ac:spMkLst>
        </pc:spChg>
        <pc:picChg chg="del">
          <ac:chgData name="Vanessa Helfrick Paulus" userId="31639b0a-d3f1-4131-9144-431f213b3c71" providerId="ADAL" clId="{9D0C90E6-4220-4381-9148-952E0FAA9DAF}" dt="2021-12-16T19:19:14.189" v="2833" actId="478"/>
          <ac:picMkLst>
            <pc:docMk/>
            <pc:sldMk cId="2740907538" sldId="275"/>
            <ac:picMk id="7" creationId="{C8C28188-74BE-491F-90B2-8A77AA09923C}"/>
          </ac:picMkLst>
        </pc:picChg>
      </pc:sldChg>
      <pc:sldChg chg="addSp delSp modSp mod modNotesTx">
        <pc:chgData name="Vanessa Helfrick Paulus" userId="31639b0a-d3f1-4131-9144-431f213b3c71" providerId="ADAL" clId="{9D0C90E6-4220-4381-9148-952E0FAA9DAF}" dt="2021-12-22T21:53:29.914" v="5140" actId="20577"/>
        <pc:sldMkLst>
          <pc:docMk/>
          <pc:sldMk cId="3690250049" sldId="276"/>
        </pc:sldMkLst>
        <pc:spChg chg="mod">
          <ac:chgData name="Vanessa Helfrick Paulus" userId="31639b0a-d3f1-4131-9144-431f213b3c71" providerId="ADAL" clId="{9D0C90E6-4220-4381-9148-952E0FAA9DAF}" dt="2021-12-16T18:45:58.777" v="551" actId="20577"/>
          <ac:spMkLst>
            <pc:docMk/>
            <pc:sldMk cId="3690250049" sldId="276"/>
            <ac:spMk id="4" creationId="{E9E66AC1-A7D1-4E00-B7F8-C9B53DCBB9A6}"/>
          </ac:spMkLst>
        </pc:spChg>
        <pc:spChg chg="mod">
          <ac:chgData name="Vanessa Helfrick Paulus" userId="31639b0a-d3f1-4131-9144-431f213b3c71" providerId="ADAL" clId="{9D0C90E6-4220-4381-9148-952E0FAA9DAF}" dt="2021-12-22T21:51:02.063" v="5098" actId="20577"/>
          <ac:spMkLst>
            <pc:docMk/>
            <pc:sldMk cId="3690250049" sldId="276"/>
            <ac:spMk id="5" creationId="{AA44983F-C61A-42B7-A553-5A066BD1CC70}"/>
          </ac:spMkLst>
        </pc:spChg>
        <pc:spChg chg="del">
          <ac:chgData name="Vanessa Helfrick Paulus" userId="31639b0a-d3f1-4131-9144-431f213b3c71" providerId="ADAL" clId="{9D0C90E6-4220-4381-9148-952E0FAA9DAF}" dt="2021-12-16T19:10:30.905" v="2497" actId="931"/>
          <ac:spMkLst>
            <pc:docMk/>
            <pc:sldMk cId="3690250049" sldId="276"/>
            <ac:spMk id="6" creationId="{255B01F5-B035-4B09-9FD4-4B98E6D47A11}"/>
          </ac:spMkLst>
        </pc:spChg>
        <pc:spChg chg="add mod">
          <ac:chgData name="Vanessa Helfrick Paulus" userId="31639b0a-d3f1-4131-9144-431f213b3c71" providerId="ADAL" clId="{9D0C90E6-4220-4381-9148-952E0FAA9DAF}" dt="2021-12-16T19:10:41.708" v="2501" actId="478"/>
          <ac:spMkLst>
            <pc:docMk/>
            <pc:sldMk cId="3690250049" sldId="276"/>
            <ac:spMk id="8" creationId="{6085B7A1-4DD0-446F-81D8-62B0C189B75E}"/>
          </ac:spMkLst>
        </pc:spChg>
        <pc:picChg chg="add del mod">
          <ac:chgData name="Vanessa Helfrick Paulus" userId="31639b0a-d3f1-4131-9144-431f213b3c71" providerId="ADAL" clId="{9D0C90E6-4220-4381-9148-952E0FAA9DAF}" dt="2021-12-16T19:10:41.708" v="2501" actId="478"/>
          <ac:picMkLst>
            <pc:docMk/>
            <pc:sldMk cId="3690250049" sldId="276"/>
            <ac:picMk id="3" creationId="{845E3B02-7090-4703-836D-4F182DBEF7FA}"/>
          </ac:picMkLst>
        </pc:picChg>
      </pc:sldChg>
      <pc:sldChg chg="del">
        <pc:chgData name="Vanessa Helfrick Paulus" userId="31639b0a-d3f1-4131-9144-431f213b3c71" providerId="ADAL" clId="{9D0C90E6-4220-4381-9148-952E0FAA9DAF}" dt="2021-12-16T19:20:05.837" v="2919" actId="2696"/>
        <pc:sldMkLst>
          <pc:docMk/>
          <pc:sldMk cId="4227682004" sldId="277"/>
        </pc:sldMkLst>
      </pc:sldChg>
      <pc:sldChg chg="addSp delSp modSp add mod modNotesTx">
        <pc:chgData name="Vanessa Helfrick Paulus" userId="31639b0a-d3f1-4131-9144-431f213b3c71" providerId="ADAL" clId="{9D0C90E6-4220-4381-9148-952E0FAA9DAF}" dt="2021-12-22T21:54:33.339" v="5178" actId="20577"/>
        <pc:sldMkLst>
          <pc:docMk/>
          <pc:sldMk cId="1013227673" sldId="278"/>
        </pc:sldMkLst>
        <pc:spChg chg="mod">
          <ac:chgData name="Vanessa Helfrick Paulus" userId="31639b0a-d3f1-4131-9144-431f213b3c71" providerId="ADAL" clId="{9D0C90E6-4220-4381-9148-952E0FAA9DAF}" dt="2021-12-16T20:03:33.918" v="4772" actId="20577"/>
          <ac:spMkLst>
            <pc:docMk/>
            <pc:sldMk cId="1013227673" sldId="278"/>
            <ac:spMk id="4" creationId="{E9E66AC1-A7D1-4E00-B7F8-C9B53DCBB9A6}"/>
          </ac:spMkLst>
        </pc:spChg>
        <pc:spChg chg="add del mod">
          <ac:chgData name="Vanessa Helfrick Paulus" userId="31639b0a-d3f1-4131-9144-431f213b3c71" providerId="ADAL" clId="{9D0C90E6-4220-4381-9148-952E0FAA9DAF}" dt="2021-12-16T20:07:13.486" v="4850" actId="20577"/>
          <ac:spMkLst>
            <pc:docMk/>
            <pc:sldMk cId="1013227673" sldId="278"/>
            <ac:spMk id="5" creationId="{AA44983F-C61A-42B7-A553-5A066BD1CC70}"/>
          </ac:spMkLst>
        </pc:spChg>
        <pc:graphicFrameChg chg="add del modGraphic">
          <ac:chgData name="Vanessa Helfrick Paulus" userId="31639b0a-d3f1-4131-9144-431f213b3c71" providerId="ADAL" clId="{9D0C90E6-4220-4381-9148-952E0FAA9DAF}" dt="2021-12-16T19:12:38.404" v="2542" actId="1032"/>
          <ac:graphicFrameMkLst>
            <pc:docMk/>
            <pc:sldMk cId="1013227673" sldId="278"/>
            <ac:graphicFrameMk id="2" creationId="{E3B18990-F162-4643-8CB4-97C75EEFC355}"/>
          </ac:graphicFrameMkLst>
        </pc:graphicFrameChg>
        <pc:graphicFrameChg chg="add del mod modGraphic">
          <ac:chgData name="Vanessa Helfrick Paulus" userId="31639b0a-d3f1-4131-9144-431f213b3c71" providerId="ADAL" clId="{9D0C90E6-4220-4381-9148-952E0FAA9DAF}" dt="2021-12-16T19:16:25.957" v="2550" actId="1032"/>
          <ac:graphicFrameMkLst>
            <pc:docMk/>
            <pc:sldMk cId="1013227673" sldId="278"/>
            <ac:graphicFrameMk id="3" creationId="{5CD7DB60-AA0E-495A-A12E-0C9E9B18D72A}"/>
          </ac:graphicFrameMkLst>
        </pc:graphicFrameChg>
      </pc:sldChg>
      <pc:sldMasterChg chg="modSldLayout">
        <pc:chgData name="Vanessa Helfrick Paulus" userId="31639b0a-d3f1-4131-9144-431f213b3c71" providerId="ADAL" clId="{9D0C90E6-4220-4381-9148-952E0FAA9DAF}" dt="2021-12-14T21:55:06.255" v="23" actId="14100"/>
        <pc:sldMasterMkLst>
          <pc:docMk/>
          <pc:sldMasterMk cId="3480813256" sldId="2147483660"/>
        </pc:sldMasterMkLst>
        <pc:sldLayoutChg chg="addSp delSp modSp mod">
          <pc:chgData name="Vanessa Helfrick Paulus" userId="31639b0a-d3f1-4131-9144-431f213b3c71" providerId="ADAL" clId="{9D0C90E6-4220-4381-9148-952E0FAA9DAF}" dt="2021-12-14T21:55:06.255" v="23" actId="14100"/>
          <pc:sldLayoutMkLst>
            <pc:docMk/>
            <pc:sldMasterMk cId="3480813256" sldId="2147483660"/>
            <pc:sldLayoutMk cId="4086629170" sldId="2147483661"/>
          </pc:sldLayoutMkLst>
          <pc:spChg chg="mod">
            <ac:chgData name="Vanessa Helfrick Paulus" userId="31639b0a-d3f1-4131-9144-431f213b3c71" providerId="ADAL" clId="{9D0C90E6-4220-4381-9148-952E0FAA9DAF}" dt="2021-12-14T21:55:06.255" v="23" actId="14100"/>
            <ac:spMkLst>
              <pc:docMk/>
              <pc:sldMasterMk cId="3480813256" sldId="2147483660"/>
              <pc:sldLayoutMk cId="4086629170" sldId="2147483661"/>
              <ac:spMk id="2" creationId="{DF3CDC91-22FE-4735-BED5-52DF19D535A2}"/>
            </ac:spMkLst>
          </pc:spChg>
          <pc:picChg chg="add mod ord">
            <ac:chgData name="Vanessa Helfrick Paulus" userId="31639b0a-d3f1-4131-9144-431f213b3c71" providerId="ADAL" clId="{9D0C90E6-4220-4381-9148-952E0FAA9DAF}" dt="2021-12-14T21:33:08.643" v="7" actId="167"/>
            <ac:picMkLst>
              <pc:docMk/>
              <pc:sldMasterMk cId="3480813256" sldId="2147483660"/>
              <pc:sldLayoutMk cId="4086629170" sldId="2147483661"/>
              <ac:picMk id="10" creationId="{8BF64F28-BE78-44D2-93AE-7D95BBD756F6}"/>
            </ac:picMkLst>
          </pc:picChg>
          <pc:picChg chg="del">
            <ac:chgData name="Vanessa Helfrick Paulus" userId="31639b0a-d3f1-4131-9144-431f213b3c71" providerId="ADAL" clId="{9D0C90E6-4220-4381-9148-952E0FAA9DAF}" dt="2021-12-14T21:32:29.329" v="1" actId="478"/>
            <ac:picMkLst>
              <pc:docMk/>
              <pc:sldMasterMk cId="3480813256" sldId="2147483660"/>
              <pc:sldLayoutMk cId="4086629170" sldId="2147483661"/>
              <ac:picMk id="11" creationId="{1BB49EC6-989B-4CC2-9A5B-DE884A524709}"/>
            </ac:picMkLst>
          </pc:picChg>
          <pc:picChg chg="add del">
            <ac:chgData name="Vanessa Helfrick Paulus" userId="31639b0a-d3f1-4131-9144-431f213b3c71" providerId="ADAL" clId="{9D0C90E6-4220-4381-9148-952E0FAA9DAF}" dt="2021-12-14T21:54:47.387" v="19" actId="478"/>
            <ac:picMkLst>
              <pc:docMk/>
              <pc:sldMasterMk cId="3480813256" sldId="2147483660"/>
              <pc:sldLayoutMk cId="4086629170" sldId="2147483661"/>
              <ac:picMk id="13" creationId="{D47B3251-D982-44CE-9735-3D1969D3E09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660EE-3EC5-47BC-962D-87592B1B58B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3AF09E6F-DD8D-46C8-B11C-34479B3770DD}">
      <dgm:prSet phldrT="[Text]"/>
      <dgm:spPr/>
      <dgm:t>
        <a:bodyPr/>
        <a:lstStyle/>
        <a:p>
          <a:pPr>
            <a:buClrTx/>
            <a:buSzTx/>
            <a:buFont typeface="Arial" panose="020B0604020202020204" pitchFamily="34" charset="0"/>
            <a:buChar char="•"/>
          </a:pPr>
          <a:r>
            <a:rPr lang="en-US" dirty="0"/>
            <a:t>Learn about appropriate weight gain</a:t>
          </a:r>
        </a:p>
      </dgm:t>
    </dgm:pt>
    <dgm:pt modelId="{3D951016-BD16-4CCA-8FD6-6EAF3C0FAFD3}" type="parTrans" cxnId="{702DDE60-3F61-48CD-BAEC-0C10AD904C19}">
      <dgm:prSet/>
      <dgm:spPr/>
      <dgm:t>
        <a:bodyPr/>
        <a:lstStyle/>
        <a:p>
          <a:endParaRPr lang="en-US"/>
        </a:p>
      </dgm:t>
    </dgm:pt>
    <dgm:pt modelId="{C6AE413E-3025-43F9-A360-43AACE414638}" type="sibTrans" cxnId="{702DDE60-3F61-48CD-BAEC-0C10AD904C19}">
      <dgm:prSet/>
      <dgm:spPr/>
      <dgm:t>
        <a:bodyPr/>
        <a:lstStyle/>
        <a:p>
          <a:endParaRPr lang="en-US"/>
        </a:p>
      </dgm:t>
    </dgm:pt>
    <dgm:pt modelId="{47B587F1-063B-47EE-BF62-595CD3104922}">
      <dgm:prSet/>
      <dgm:spPr/>
      <dgm:t>
        <a:bodyPr/>
        <a:lstStyle/>
        <a:p>
          <a:pPr>
            <a:buClrTx/>
            <a:buSzTx/>
            <a:buFont typeface="Arial" panose="020B0604020202020204" pitchFamily="34" charset="0"/>
            <a:buChar char="•"/>
          </a:pPr>
          <a:r>
            <a:rPr lang="en-US" dirty="0"/>
            <a:t>Eat a balanced diet and take prenatal vitamins</a:t>
          </a:r>
        </a:p>
      </dgm:t>
    </dgm:pt>
    <dgm:pt modelId="{9E9B76B1-4DFD-490C-8E6F-570085DBADFA}" type="parTrans" cxnId="{843E492D-50EC-40C7-9566-0DA3CA671D14}">
      <dgm:prSet/>
      <dgm:spPr/>
      <dgm:t>
        <a:bodyPr/>
        <a:lstStyle/>
        <a:p>
          <a:endParaRPr lang="en-US"/>
        </a:p>
      </dgm:t>
    </dgm:pt>
    <dgm:pt modelId="{1BFE6837-37A3-47DD-B794-1ED22D5909F8}" type="sibTrans" cxnId="{843E492D-50EC-40C7-9566-0DA3CA671D14}">
      <dgm:prSet/>
      <dgm:spPr/>
      <dgm:t>
        <a:bodyPr/>
        <a:lstStyle/>
        <a:p>
          <a:endParaRPr lang="en-US"/>
        </a:p>
      </dgm:t>
    </dgm:pt>
    <dgm:pt modelId="{EB3B5009-2D21-4DC5-9491-2E4F5EDE0F93}">
      <dgm:prSet/>
      <dgm:spPr/>
      <dgm:t>
        <a:bodyPr/>
        <a:lstStyle/>
        <a:p>
          <a:pPr>
            <a:buClrTx/>
            <a:buSzTx/>
            <a:buFont typeface="Arial" panose="020B0604020202020204" pitchFamily="34" charset="0"/>
            <a:buChar char="•"/>
          </a:pPr>
          <a:r>
            <a:rPr lang="en-US"/>
            <a:t>Continue exercising with modifications as needed</a:t>
          </a:r>
          <a:endParaRPr lang="en-US" dirty="0"/>
        </a:p>
      </dgm:t>
    </dgm:pt>
    <dgm:pt modelId="{838E00FA-455C-4764-9160-44B5CBC5E830}" type="parTrans" cxnId="{6D7F7B55-0E0F-406C-B0EB-ABF8A9071CA7}">
      <dgm:prSet/>
      <dgm:spPr/>
      <dgm:t>
        <a:bodyPr/>
        <a:lstStyle/>
        <a:p>
          <a:endParaRPr lang="en-US"/>
        </a:p>
      </dgm:t>
    </dgm:pt>
    <dgm:pt modelId="{7E7C6CCF-D197-4262-BC9D-A5B0D5D04040}" type="sibTrans" cxnId="{6D7F7B55-0E0F-406C-B0EB-ABF8A9071CA7}">
      <dgm:prSet/>
      <dgm:spPr/>
      <dgm:t>
        <a:bodyPr/>
        <a:lstStyle/>
        <a:p>
          <a:endParaRPr lang="en-US"/>
        </a:p>
      </dgm:t>
    </dgm:pt>
    <dgm:pt modelId="{C7FF9F7E-A502-4C03-9E98-D239EAF9D69E}">
      <dgm:prSet/>
      <dgm:spPr/>
      <dgm:t>
        <a:bodyPr/>
        <a:lstStyle/>
        <a:p>
          <a:pPr>
            <a:buClrTx/>
            <a:buSzTx/>
            <a:buFont typeface="Arial" panose="020B0604020202020204" pitchFamily="34" charset="0"/>
            <a:buChar char="•"/>
          </a:pPr>
          <a:r>
            <a:rPr lang="en-US" dirty="0"/>
            <a:t>Practice mindfulness and manage stress</a:t>
          </a:r>
        </a:p>
      </dgm:t>
    </dgm:pt>
    <dgm:pt modelId="{2B7FD9AF-4D3E-4B90-AFDA-6B02A9A0BF36}" type="parTrans" cxnId="{80607F8D-B981-4C3D-9454-E3E64CAD1619}">
      <dgm:prSet/>
      <dgm:spPr/>
      <dgm:t>
        <a:bodyPr/>
        <a:lstStyle/>
        <a:p>
          <a:endParaRPr lang="en-US"/>
        </a:p>
      </dgm:t>
    </dgm:pt>
    <dgm:pt modelId="{7F1F2BDF-77AB-4CB6-8025-452609C645EA}" type="sibTrans" cxnId="{80607F8D-B981-4C3D-9454-E3E64CAD1619}">
      <dgm:prSet/>
      <dgm:spPr/>
      <dgm:t>
        <a:bodyPr/>
        <a:lstStyle/>
        <a:p>
          <a:endParaRPr lang="en-US"/>
        </a:p>
      </dgm:t>
    </dgm:pt>
    <dgm:pt modelId="{31C2A25A-7C10-43B1-8810-7DC70AE7E257}">
      <dgm:prSet/>
      <dgm:spPr/>
      <dgm:t>
        <a:bodyPr/>
        <a:lstStyle/>
        <a:p>
          <a:pPr>
            <a:buClrTx/>
            <a:buSzTx/>
            <a:buFont typeface="Arial" panose="020B0604020202020204" pitchFamily="34" charset="0"/>
            <a:buChar char="•"/>
          </a:pPr>
          <a:r>
            <a:rPr lang="en-US"/>
            <a:t>Continue to see a dentist for oral health</a:t>
          </a:r>
          <a:endParaRPr lang="en-US" dirty="0"/>
        </a:p>
      </dgm:t>
    </dgm:pt>
    <dgm:pt modelId="{C670D85F-1755-4E2F-A14D-42939D27DB18}" type="parTrans" cxnId="{71A7F607-918E-4B33-A357-D7D56810B239}">
      <dgm:prSet/>
      <dgm:spPr/>
      <dgm:t>
        <a:bodyPr/>
        <a:lstStyle/>
        <a:p>
          <a:endParaRPr lang="en-US"/>
        </a:p>
      </dgm:t>
    </dgm:pt>
    <dgm:pt modelId="{C4B06924-2998-47D3-8689-5872F96C953A}" type="sibTrans" cxnId="{71A7F607-918E-4B33-A357-D7D56810B239}">
      <dgm:prSet/>
      <dgm:spPr/>
      <dgm:t>
        <a:bodyPr/>
        <a:lstStyle/>
        <a:p>
          <a:endParaRPr lang="en-US"/>
        </a:p>
      </dgm:t>
    </dgm:pt>
    <dgm:pt modelId="{648FB251-5F56-41E1-9D0F-4725C53ECDA0}" type="pres">
      <dgm:prSet presAssocID="{CA5660EE-3EC5-47BC-962D-87592B1B58B4}" presName="linear" presStyleCnt="0">
        <dgm:presLayoutVars>
          <dgm:animLvl val="lvl"/>
          <dgm:resizeHandles val="exact"/>
        </dgm:presLayoutVars>
      </dgm:prSet>
      <dgm:spPr/>
    </dgm:pt>
    <dgm:pt modelId="{EA974F1E-E9FB-404B-92C6-32EBB0E1AD2F}" type="pres">
      <dgm:prSet presAssocID="{3AF09E6F-DD8D-46C8-B11C-34479B3770DD}" presName="parentText" presStyleLbl="node1" presStyleIdx="0" presStyleCnt="5">
        <dgm:presLayoutVars>
          <dgm:chMax val="0"/>
          <dgm:bulletEnabled val="1"/>
        </dgm:presLayoutVars>
      </dgm:prSet>
      <dgm:spPr/>
    </dgm:pt>
    <dgm:pt modelId="{4AF54446-7AD3-4849-B1CE-CA103C249225}" type="pres">
      <dgm:prSet presAssocID="{C6AE413E-3025-43F9-A360-43AACE414638}" presName="spacer" presStyleCnt="0"/>
      <dgm:spPr/>
    </dgm:pt>
    <dgm:pt modelId="{8082B9CA-AFFE-4C0D-B80F-0E1FD16E2FA0}" type="pres">
      <dgm:prSet presAssocID="{47B587F1-063B-47EE-BF62-595CD3104922}" presName="parentText" presStyleLbl="node1" presStyleIdx="1" presStyleCnt="5">
        <dgm:presLayoutVars>
          <dgm:chMax val="0"/>
          <dgm:bulletEnabled val="1"/>
        </dgm:presLayoutVars>
      </dgm:prSet>
      <dgm:spPr/>
    </dgm:pt>
    <dgm:pt modelId="{00EA50CE-76CC-41B5-885D-3997B36891ED}" type="pres">
      <dgm:prSet presAssocID="{1BFE6837-37A3-47DD-B794-1ED22D5909F8}" presName="spacer" presStyleCnt="0"/>
      <dgm:spPr/>
    </dgm:pt>
    <dgm:pt modelId="{79CDFFC7-974E-450E-8916-973263DA8D82}" type="pres">
      <dgm:prSet presAssocID="{EB3B5009-2D21-4DC5-9491-2E4F5EDE0F93}" presName="parentText" presStyleLbl="node1" presStyleIdx="2" presStyleCnt="5">
        <dgm:presLayoutVars>
          <dgm:chMax val="0"/>
          <dgm:bulletEnabled val="1"/>
        </dgm:presLayoutVars>
      </dgm:prSet>
      <dgm:spPr/>
    </dgm:pt>
    <dgm:pt modelId="{0010CB7D-173B-4537-861A-0420BCAD3A14}" type="pres">
      <dgm:prSet presAssocID="{7E7C6CCF-D197-4262-BC9D-A5B0D5D04040}" presName="spacer" presStyleCnt="0"/>
      <dgm:spPr/>
    </dgm:pt>
    <dgm:pt modelId="{5287F4F0-E5FF-424C-9300-A4F6EFFED124}" type="pres">
      <dgm:prSet presAssocID="{C7FF9F7E-A502-4C03-9E98-D239EAF9D69E}" presName="parentText" presStyleLbl="node1" presStyleIdx="3" presStyleCnt="5">
        <dgm:presLayoutVars>
          <dgm:chMax val="0"/>
          <dgm:bulletEnabled val="1"/>
        </dgm:presLayoutVars>
      </dgm:prSet>
      <dgm:spPr/>
    </dgm:pt>
    <dgm:pt modelId="{16EEBA3A-30CC-46D2-B087-88A56C545B67}" type="pres">
      <dgm:prSet presAssocID="{7F1F2BDF-77AB-4CB6-8025-452609C645EA}" presName="spacer" presStyleCnt="0"/>
      <dgm:spPr/>
    </dgm:pt>
    <dgm:pt modelId="{ECAC3D64-FA01-4E90-88CF-D75F6B265DDE}" type="pres">
      <dgm:prSet presAssocID="{31C2A25A-7C10-43B1-8810-7DC70AE7E257}" presName="parentText" presStyleLbl="node1" presStyleIdx="4" presStyleCnt="5">
        <dgm:presLayoutVars>
          <dgm:chMax val="0"/>
          <dgm:bulletEnabled val="1"/>
        </dgm:presLayoutVars>
      </dgm:prSet>
      <dgm:spPr/>
    </dgm:pt>
  </dgm:ptLst>
  <dgm:cxnLst>
    <dgm:cxn modelId="{71A7F607-918E-4B33-A357-D7D56810B239}" srcId="{CA5660EE-3EC5-47BC-962D-87592B1B58B4}" destId="{31C2A25A-7C10-43B1-8810-7DC70AE7E257}" srcOrd="4" destOrd="0" parTransId="{C670D85F-1755-4E2F-A14D-42939D27DB18}" sibTransId="{C4B06924-2998-47D3-8689-5872F96C953A}"/>
    <dgm:cxn modelId="{1E1DDE1F-CCBC-4F0B-B3A5-35A1D7D81E9A}" type="presOf" srcId="{47B587F1-063B-47EE-BF62-595CD3104922}" destId="{8082B9CA-AFFE-4C0D-B80F-0E1FD16E2FA0}" srcOrd="0" destOrd="0" presId="urn:microsoft.com/office/officeart/2005/8/layout/vList2"/>
    <dgm:cxn modelId="{843E492D-50EC-40C7-9566-0DA3CA671D14}" srcId="{CA5660EE-3EC5-47BC-962D-87592B1B58B4}" destId="{47B587F1-063B-47EE-BF62-595CD3104922}" srcOrd="1" destOrd="0" parTransId="{9E9B76B1-4DFD-490C-8E6F-570085DBADFA}" sibTransId="{1BFE6837-37A3-47DD-B794-1ED22D5909F8}"/>
    <dgm:cxn modelId="{702DDE60-3F61-48CD-BAEC-0C10AD904C19}" srcId="{CA5660EE-3EC5-47BC-962D-87592B1B58B4}" destId="{3AF09E6F-DD8D-46C8-B11C-34479B3770DD}" srcOrd="0" destOrd="0" parTransId="{3D951016-BD16-4CCA-8FD6-6EAF3C0FAFD3}" sibTransId="{C6AE413E-3025-43F9-A360-43AACE414638}"/>
    <dgm:cxn modelId="{6D7F7B55-0E0F-406C-B0EB-ABF8A9071CA7}" srcId="{CA5660EE-3EC5-47BC-962D-87592B1B58B4}" destId="{EB3B5009-2D21-4DC5-9491-2E4F5EDE0F93}" srcOrd="2" destOrd="0" parTransId="{838E00FA-455C-4764-9160-44B5CBC5E830}" sibTransId="{7E7C6CCF-D197-4262-BC9D-A5B0D5D04040}"/>
    <dgm:cxn modelId="{3BBBF77F-A62E-4E65-B924-CE3C94E578A4}" type="presOf" srcId="{CA5660EE-3EC5-47BC-962D-87592B1B58B4}" destId="{648FB251-5F56-41E1-9D0F-4725C53ECDA0}" srcOrd="0" destOrd="0" presId="urn:microsoft.com/office/officeart/2005/8/layout/vList2"/>
    <dgm:cxn modelId="{BB7BED80-FCB2-4DB6-A679-4BC7EC993124}" type="presOf" srcId="{31C2A25A-7C10-43B1-8810-7DC70AE7E257}" destId="{ECAC3D64-FA01-4E90-88CF-D75F6B265DDE}" srcOrd="0" destOrd="0" presId="urn:microsoft.com/office/officeart/2005/8/layout/vList2"/>
    <dgm:cxn modelId="{80607F8D-B981-4C3D-9454-E3E64CAD1619}" srcId="{CA5660EE-3EC5-47BC-962D-87592B1B58B4}" destId="{C7FF9F7E-A502-4C03-9E98-D239EAF9D69E}" srcOrd="3" destOrd="0" parTransId="{2B7FD9AF-4D3E-4B90-AFDA-6B02A9A0BF36}" sibTransId="{7F1F2BDF-77AB-4CB6-8025-452609C645EA}"/>
    <dgm:cxn modelId="{2D2AEABE-70F2-4FDA-8F26-D3A470BA8518}" type="presOf" srcId="{C7FF9F7E-A502-4C03-9E98-D239EAF9D69E}" destId="{5287F4F0-E5FF-424C-9300-A4F6EFFED124}" srcOrd="0" destOrd="0" presId="urn:microsoft.com/office/officeart/2005/8/layout/vList2"/>
    <dgm:cxn modelId="{86EF03E4-7395-4741-856D-9388A2CD88B2}" type="presOf" srcId="{EB3B5009-2D21-4DC5-9491-2E4F5EDE0F93}" destId="{79CDFFC7-974E-450E-8916-973263DA8D82}" srcOrd="0" destOrd="0" presId="urn:microsoft.com/office/officeart/2005/8/layout/vList2"/>
    <dgm:cxn modelId="{50A65DF4-EF50-4EEB-968E-D1ECBD953139}" type="presOf" srcId="{3AF09E6F-DD8D-46C8-B11C-34479B3770DD}" destId="{EA974F1E-E9FB-404B-92C6-32EBB0E1AD2F}" srcOrd="0" destOrd="0" presId="urn:microsoft.com/office/officeart/2005/8/layout/vList2"/>
    <dgm:cxn modelId="{89B5FF59-73F9-4146-8DA9-53D5066A4156}" type="presParOf" srcId="{648FB251-5F56-41E1-9D0F-4725C53ECDA0}" destId="{EA974F1E-E9FB-404B-92C6-32EBB0E1AD2F}" srcOrd="0" destOrd="0" presId="urn:microsoft.com/office/officeart/2005/8/layout/vList2"/>
    <dgm:cxn modelId="{D6E46CE6-F989-46A6-8A92-907210FA3E97}" type="presParOf" srcId="{648FB251-5F56-41E1-9D0F-4725C53ECDA0}" destId="{4AF54446-7AD3-4849-B1CE-CA103C249225}" srcOrd="1" destOrd="0" presId="urn:microsoft.com/office/officeart/2005/8/layout/vList2"/>
    <dgm:cxn modelId="{0D04667A-35D6-48AD-9ED7-F5C05223987F}" type="presParOf" srcId="{648FB251-5F56-41E1-9D0F-4725C53ECDA0}" destId="{8082B9CA-AFFE-4C0D-B80F-0E1FD16E2FA0}" srcOrd="2" destOrd="0" presId="urn:microsoft.com/office/officeart/2005/8/layout/vList2"/>
    <dgm:cxn modelId="{7F5062D7-86B3-417D-BA8B-A5EE62853402}" type="presParOf" srcId="{648FB251-5F56-41E1-9D0F-4725C53ECDA0}" destId="{00EA50CE-76CC-41B5-885D-3997B36891ED}" srcOrd="3" destOrd="0" presId="urn:microsoft.com/office/officeart/2005/8/layout/vList2"/>
    <dgm:cxn modelId="{745E4525-5A45-4C0F-B15C-C4549D84C767}" type="presParOf" srcId="{648FB251-5F56-41E1-9D0F-4725C53ECDA0}" destId="{79CDFFC7-974E-450E-8916-973263DA8D82}" srcOrd="4" destOrd="0" presId="urn:microsoft.com/office/officeart/2005/8/layout/vList2"/>
    <dgm:cxn modelId="{DEDA3980-BB5B-461A-8FAC-326A0260F282}" type="presParOf" srcId="{648FB251-5F56-41E1-9D0F-4725C53ECDA0}" destId="{0010CB7D-173B-4537-861A-0420BCAD3A14}" srcOrd="5" destOrd="0" presId="urn:microsoft.com/office/officeart/2005/8/layout/vList2"/>
    <dgm:cxn modelId="{D1D84CD7-CEF5-42EF-AF48-49D3FD54EBDE}" type="presParOf" srcId="{648FB251-5F56-41E1-9D0F-4725C53ECDA0}" destId="{5287F4F0-E5FF-424C-9300-A4F6EFFED124}" srcOrd="6" destOrd="0" presId="urn:microsoft.com/office/officeart/2005/8/layout/vList2"/>
    <dgm:cxn modelId="{4FDFA8FB-9766-4AA4-A841-36C12BCD99D6}" type="presParOf" srcId="{648FB251-5F56-41E1-9D0F-4725C53ECDA0}" destId="{16EEBA3A-30CC-46D2-B087-88A56C545B67}" srcOrd="7" destOrd="0" presId="urn:microsoft.com/office/officeart/2005/8/layout/vList2"/>
    <dgm:cxn modelId="{0507CFCA-AA77-44C5-8ED9-97BE78406EB6}" type="presParOf" srcId="{648FB251-5F56-41E1-9D0F-4725C53ECDA0}" destId="{ECAC3D64-FA01-4E90-88CF-D75F6B265DD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660EE-3EC5-47BC-962D-87592B1B58B4}"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3AF09E6F-DD8D-46C8-B11C-34479B3770DD}">
      <dgm:prSet phldrT="[Text]"/>
      <dgm:spPr/>
      <dgm:t>
        <a:bodyPr/>
        <a:lstStyle/>
        <a:p>
          <a:pPr>
            <a:buClrTx/>
            <a:buSzTx/>
            <a:buFont typeface="Arial" panose="020B0604020202020204" pitchFamily="34" charset="0"/>
            <a:buChar char="•"/>
          </a:pPr>
          <a:r>
            <a:rPr kumimoji="0" lang="en-US" b="0" i="0" u="none" strike="noStrike" cap="none" spc="0" normalizeH="0" baseline="0" noProof="0">
              <a:ln/>
              <a:effectLst/>
              <a:uLnTx/>
              <a:uFillTx/>
              <a:latin typeface="Calibri" panose="020F0502020204030204"/>
              <a:ea typeface="+mn-ea"/>
              <a:cs typeface="+mn-cs"/>
            </a:rPr>
            <a:t>Take a childbirth class</a:t>
          </a:r>
          <a:endParaRPr lang="en-US" dirty="0"/>
        </a:p>
      </dgm:t>
    </dgm:pt>
    <dgm:pt modelId="{3D951016-BD16-4CCA-8FD6-6EAF3C0FAFD3}" type="parTrans" cxnId="{702DDE60-3F61-48CD-BAEC-0C10AD904C19}">
      <dgm:prSet/>
      <dgm:spPr/>
      <dgm:t>
        <a:bodyPr/>
        <a:lstStyle/>
        <a:p>
          <a:endParaRPr lang="en-US"/>
        </a:p>
      </dgm:t>
    </dgm:pt>
    <dgm:pt modelId="{C6AE413E-3025-43F9-A360-43AACE414638}" type="sibTrans" cxnId="{702DDE60-3F61-48CD-BAEC-0C10AD904C19}">
      <dgm:prSet/>
      <dgm:spPr/>
      <dgm:t>
        <a:bodyPr/>
        <a:lstStyle/>
        <a:p>
          <a:endParaRPr lang="en-US"/>
        </a:p>
      </dgm:t>
    </dgm:pt>
    <dgm:pt modelId="{810D61F3-69CF-4C76-9FEA-045B1AFF176A}">
      <dgm:prSet/>
      <dgm:spPr/>
      <dgm:t>
        <a:bodyPr/>
        <a:lstStyle/>
        <a:p>
          <a:r>
            <a:rPr lang="en-US" dirty="0">
              <a:latin typeface="Calibri" panose="020F0502020204030204"/>
            </a:rPr>
            <a:t>Educate yourself on feeding options</a:t>
          </a:r>
          <a:endParaRPr kumimoji="0" lang="en-US" b="0" i="0" u="none" strike="noStrike" cap="none" spc="0" normalizeH="0" baseline="0" noProof="0" dirty="0">
            <a:ln/>
            <a:effectLst/>
            <a:uLnTx/>
            <a:uFillTx/>
            <a:latin typeface="Calibri" panose="020F0502020204030204"/>
            <a:ea typeface="+mn-ea"/>
            <a:cs typeface="+mn-cs"/>
          </a:endParaRPr>
        </a:p>
      </dgm:t>
    </dgm:pt>
    <dgm:pt modelId="{C4173C86-EF5E-4C9E-8BBE-D6C551296137}" type="parTrans" cxnId="{820AE24D-5D2C-45CB-BF27-A0923949A681}">
      <dgm:prSet/>
      <dgm:spPr/>
      <dgm:t>
        <a:bodyPr/>
        <a:lstStyle/>
        <a:p>
          <a:endParaRPr lang="en-US"/>
        </a:p>
      </dgm:t>
    </dgm:pt>
    <dgm:pt modelId="{182D30DF-E57B-433F-B530-29A994EDBF6C}" type="sibTrans" cxnId="{820AE24D-5D2C-45CB-BF27-A0923949A681}">
      <dgm:prSet/>
      <dgm:spPr/>
      <dgm:t>
        <a:bodyPr/>
        <a:lstStyle/>
        <a:p>
          <a:endParaRPr lang="en-US"/>
        </a:p>
      </dgm:t>
    </dgm:pt>
    <dgm:pt modelId="{4A55E920-2803-4085-A007-5FBE6675744B}">
      <dgm:prSet/>
      <dgm:spPr/>
      <dgm:t>
        <a:bodyPr/>
        <a:lstStyle/>
        <a:p>
          <a:r>
            <a:rPr kumimoji="0" lang="en-US" b="0" i="0" u="none" strike="noStrike" cap="none" spc="0" normalizeH="0" baseline="0" noProof="0">
              <a:ln/>
              <a:effectLst/>
              <a:uLnTx/>
              <a:uFillTx/>
              <a:latin typeface="Calibri" panose="020F0502020204030204"/>
              <a:ea typeface="+mn-ea"/>
              <a:cs typeface="+mn-cs"/>
            </a:rPr>
            <a:t>Develop an ideal birth plan</a:t>
          </a:r>
          <a:endParaRPr kumimoji="0" lang="en-US" b="0" i="0" u="none" strike="noStrike" cap="none" spc="0" normalizeH="0" baseline="0" noProof="0" dirty="0">
            <a:ln/>
            <a:effectLst/>
            <a:uLnTx/>
            <a:uFillTx/>
            <a:latin typeface="Calibri" panose="020F0502020204030204"/>
            <a:ea typeface="+mn-ea"/>
            <a:cs typeface="+mn-cs"/>
          </a:endParaRPr>
        </a:p>
      </dgm:t>
    </dgm:pt>
    <dgm:pt modelId="{9056BB2E-0C0A-45DD-9FBF-03E12C42304D}" type="parTrans" cxnId="{359389DB-6269-46E0-93D2-B6A822396CE4}">
      <dgm:prSet/>
      <dgm:spPr/>
      <dgm:t>
        <a:bodyPr/>
        <a:lstStyle/>
        <a:p>
          <a:endParaRPr lang="en-US"/>
        </a:p>
      </dgm:t>
    </dgm:pt>
    <dgm:pt modelId="{80C8483C-58C5-4B1D-BEA2-F8996C5B4EB4}" type="sibTrans" cxnId="{359389DB-6269-46E0-93D2-B6A822396CE4}">
      <dgm:prSet/>
      <dgm:spPr/>
      <dgm:t>
        <a:bodyPr/>
        <a:lstStyle/>
        <a:p>
          <a:endParaRPr lang="en-US"/>
        </a:p>
      </dgm:t>
    </dgm:pt>
    <dgm:pt modelId="{F9666C99-5F1D-4965-8F5F-8BC9A8BBF1CB}">
      <dgm:prSet/>
      <dgm:spPr/>
      <dgm:t>
        <a:bodyPr/>
        <a:lstStyle/>
        <a:p>
          <a:r>
            <a:rPr kumimoji="0" lang="en-US" b="0" i="0" u="none" strike="noStrike" cap="none" spc="0" normalizeH="0" baseline="0" noProof="0">
              <a:ln/>
              <a:effectLst/>
              <a:uLnTx/>
              <a:uFillTx/>
              <a:latin typeface="Calibri" panose="020F0502020204030204"/>
              <a:ea typeface="+mn-ea"/>
              <a:cs typeface="+mn-cs"/>
            </a:rPr>
            <a:t>Consider finding a birth doula</a:t>
          </a:r>
          <a:endParaRPr kumimoji="0" lang="en-US" b="0" i="0" u="none" strike="noStrike" cap="none" spc="0" normalizeH="0" baseline="0" noProof="0" dirty="0">
            <a:ln/>
            <a:effectLst/>
            <a:uLnTx/>
            <a:uFillTx/>
            <a:latin typeface="Calibri" panose="020F0502020204030204"/>
            <a:ea typeface="+mn-ea"/>
            <a:cs typeface="+mn-cs"/>
          </a:endParaRPr>
        </a:p>
      </dgm:t>
    </dgm:pt>
    <dgm:pt modelId="{77B10596-07D5-48D1-A3E8-04F7417F183F}" type="parTrans" cxnId="{44033DBB-C70F-47F0-B754-C00BCDF887F4}">
      <dgm:prSet/>
      <dgm:spPr/>
      <dgm:t>
        <a:bodyPr/>
        <a:lstStyle/>
        <a:p>
          <a:endParaRPr lang="en-US"/>
        </a:p>
      </dgm:t>
    </dgm:pt>
    <dgm:pt modelId="{B5815EA9-548E-4476-BDBD-50D3E9D267BA}" type="sibTrans" cxnId="{44033DBB-C70F-47F0-B754-C00BCDF887F4}">
      <dgm:prSet/>
      <dgm:spPr/>
      <dgm:t>
        <a:bodyPr/>
        <a:lstStyle/>
        <a:p>
          <a:endParaRPr lang="en-US"/>
        </a:p>
      </dgm:t>
    </dgm:pt>
    <dgm:pt modelId="{E44328EA-F6DA-4CF0-9627-01D3A6755DC3}">
      <dgm:prSet/>
      <dgm:spPr/>
      <dgm:t>
        <a:bodyPr/>
        <a:lstStyle/>
        <a:p>
          <a:r>
            <a:rPr lang="en-US">
              <a:latin typeface="Calibri" panose="020F0502020204030204"/>
            </a:rPr>
            <a:t>Pack your bag</a:t>
          </a:r>
          <a:endParaRPr kumimoji="0" lang="en-US" b="0" i="0" u="none" strike="noStrike" cap="none" spc="0" normalizeH="0" baseline="0" noProof="0" dirty="0">
            <a:ln/>
            <a:effectLst/>
            <a:uLnTx/>
            <a:uFillTx/>
            <a:latin typeface="Calibri" panose="020F0502020204030204"/>
            <a:ea typeface="+mn-ea"/>
            <a:cs typeface="+mn-cs"/>
          </a:endParaRPr>
        </a:p>
      </dgm:t>
    </dgm:pt>
    <dgm:pt modelId="{B4372E60-1145-4CA8-9709-17ABAA81637D}" type="parTrans" cxnId="{1EC4903A-3B08-49B1-A48E-3921EE3EC04E}">
      <dgm:prSet/>
      <dgm:spPr/>
      <dgm:t>
        <a:bodyPr/>
        <a:lstStyle/>
        <a:p>
          <a:endParaRPr lang="en-US"/>
        </a:p>
      </dgm:t>
    </dgm:pt>
    <dgm:pt modelId="{689B7CFD-82A2-4BC3-9C09-50E05EF8E6C3}" type="sibTrans" cxnId="{1EC4903A-3B08-49B1-A48E-3921EE3EC04E}">
      <dgm:prSet/>
      <dgm:spPr/>
      <dgm:t>
        <a:bodyPr/>
        <a:lstStyle/>
        <a:p>
          <a:endParaRPr lang="en-US"/>
        </a:p>
      </dgm:t>
    </dgm:pt>
    <dgm:pt modelId="{0E6A05C4-C100-4155-A2F7-2E48F64B6673}" type="pres">
      <dgm:prSet presAssocID="{CA5660EE-3EC5-47BC-962D-87592B1B58B4}" presName="Name0" presStyleCnt="0">
        <dgm:presLayoutVars>
          <dgm:chMax val="7"/>
          <dgm:chPref val="7"/>
          <dgm:dir/>
        </dgm:presLayoutVars>
      </dgm:prSet>
      <dgm:spPr/>
    </dgm:pt>
    <dgm:pt modelId="{64915403-4356-46D5-8608-79323211FCD8}" type="pres">
      <dgm:prSet presAssocID="{CA5660EE-3EC5-47BC-962D-87592B1B58B4}" presName="Name1" presStyleCnt="0"/>
      <dgm:spPr/>
    </dgm:pt>
    <dgm:pt modelId="{509ED2E6-15D5-42A2-9944-C8002CF5C0FC}" type="pres">
      <dgm:prSet presAssocID="{CA5660EE-3EC5-47BC-962D-87592B1B58B4}" presName="cycle" presStyleCnt="0"/>
      <dgm:spPr/>
    </dgm:pt>
    <dgm:pt modelId="{374691BF-C294-430A-8E16-08003D13F322}" type="pres">
      <dgm:prSet presAssocID="{CA5660EE-3EC5-47BC-962D-87592B1B58B4}" presName="srcNode" presStyleLbl="node1" presStyleIdx="0" presStyleCnt="5"/>
      <dgm:spPr/>
    </dgm:pt>
    <dgm:pt modelId="{21F61A0B-E198-4698-9C14-C0362260DFDE}" type="pres">
      <dgm:prSet presAssocID="{CA5660EE-3EC5-47BC-962D-87592B1B58B4}" presName="conn" presStyleLbl="parChTrans1D2" presStyleIdx="0" presStyleCnt="1"/>
      <dgm:spPr/>
    </dgm:pt>
    <dgm:pt modelId="{F45F293E-0368-4B5F-8BEB-52DB8D8BF5A6}" type="pres">
      <dgm:prSet presAssocID="{CA5660EE-3EC5-47BC-962D-87592B1B58B4}" presName="extraNode" presStyleLbl="node1" presStyleIdx="0" presStyleCnt="5"/>
      <dgm:spPr/>
    </dgm:pt>
    <dgm:pt modelId="{BEA94AAF-E258-4283-A70E-BB78762CABD6}" type="pres">
      <dgm:prSet presAssocID="{CA5660EE-3EC5-47BC-962D-87592B1B58B4}" presName="dstNode" presStyleLbl="node1" presStyleIdx="0" presStyleCnt="5"/>
      <dgm:spPr/>
    </dgm:pt>
    <dgm:pt modelId="{64F8436E-332C-432B-AA73-F52478A31EA9}" type="pres">
      <dgm:prSet presAssocID="{3AF09E6F-DD8D-46C8-B11C-34479B3770DD}" presName="text_1" presStyleLbl="node1" presStyleIdx="0" presStyleCnt="5">
        <dgm:presLayoutVars>
          <dgm:bulletEnabled val="1"/>
        </dgm:presLayoutVars>
      </dgm:prSet>
      <dgm:spPr/>
    </dgm:pt>
    <dgm:pt modelId="{28517CBC-F850-4775-AA67-D19EC50F0A2A}" type="pres">
      <dgm:prSet presAssocID="{3AF09E6F-DD8D-46C8-B11C-34479B3770DD}" presName="accent_1" presStyleCnt="0"/>
      <dgm:spPr/>
    </dgm:pt>
    <dgm:pt modelId="{970FDD4E-D41C-40AB-99FA-4C73F9A6ABDE}" type="pres">
      <dgm:prSet presAssocID="{3AF09E6F-DD8D-46C8-B11C-34479B3770DD}" presName="accentRepeatNode" presStyleLbl="solidFgAcc1" presStyleIdx="0" presStyleCnt="5"/>
      <dgm:spPr/>
    </dgm:pt>
    <dgm:pt modelId="{54C1CD83-3ACB-430D-8669-132E723BC44B}" type="pres">
      <dgm:prSet presAssocID="{810D61F3-69CF-4C76-9FEA-045B1AFF176A}" presName="text_2" presStyleLbl="node1" presStyleIdx="1" presStyleCnt="5">
        <dgm:presLayoutVars>
          <dgm:bulletEnabled val="1"/>
        </dgm:presLayoutVars>
      </dgm:prSet>
      <dgm:spPr/>
    </dgm:pt>
    <dgm:pt modelId="{8BC90E09-7029-4D47-95DE-CB809B64127D}" type="pres">
      <dgm:prSet presAssocID="{810D61F3-69CF-4C76-9FEA-045B1AFF176A}" presName="accent_2" presStyleCnt="0"/>
      <dgm:spPr/>
    </dgm:pt>
    <dgm:pt modelId="{2F36CEF7-3D13-4083-BA91-8DEFAC314D8D}" type="pres">
      <dgm:prSet presAssocID="{810D61F3-69CF-4C76-9FEA-045B1AFF176A}" presName="accentRepeatNode" presStyleLbl="solidFgAcc1" presStyleIdx="1" presStyleCnt="5"/>
      <dgm:spPr/>
    </dgm:pt>
    <dgm:pt modelId="{4170FF29-A722-4C67-BE1A-6A72B2952D48}" type="pres">
      <dgm:prSet presAssocID="{4A55E920-2803-4085-A007-5FBE6675744B}" presName="text_3" presStyleLbl="node1" presStyleIdx="2" presStyleCnt="5">
        <dgm:presLayoutVars>
          <dgm:bulletEnabled val="1"/>
        </dgm:presLayoutVars>
      </dgm:prSet>
      <dgm:spPr/>
    </dgm:pt>
    <dgm:pt modelId="{CB96AE20-040B-4BEF-9AE1-2AD377A97642}" type="pres">
      <dgm:prSet presAssocID="{4A55E920-2803-4085-A007-5FBE6675744B}" presName="accent_3" presStyleCnt="0"/>
      <dgm:spPr/>
    </dgm:pt>
    <dgm:pt modelId="{7EB54E0D-FDE5-4E92-8CD3-23A84557CEB9}" type="pres">
      <dgm:prSet presAssocID="{4A55E920-2803-4085-A007-5FBE6675744B}" presName="accentRepeatNode" presStyleLbl="solidFgAcc1" presStyleIdx="2" presStyleCnt="5"/>
      <dgm:spPr/>
    </dgm:pt>
    <dgm:pt modelId="{08B15EA2-D3D8-4FE5-9353-5E49E3F1A837}" type="pres">
      <dgm:prSet presAssocID="{F9666C99-5F1D-4965-8F5F-8BC9A8BBF1CB}" presName="text_4" presStyleLbl="node1" presStyleIdx="3" presStyleCnt="5">
        <dgm:presLayoutVars>
          <dgm:bulletEnabled val="1"/>
        </dgm:presLayoutVars>
      </dgm:prSet>
      <dgm:spPr/>
    </dgm:pt>
    <dgm:pt modelId="{3736ACBB-970A-472F-8845-43102B1DE5BC}" type="pres">
      <dgm:prSet presAssocID="{F9666C99-5F1D-4965-8F5F-8BC9A8BBF1CB}" presName="accent_4" presStyleCnt="0"/>
      <dgm:spPr/>
    </dgm:pt>
    <dgm:pt modelId="{6F725197-15C8-44E7-B243-5AD4BA1E6D86}" type="pres">
      <dgm:prSet presAssocID="{F9666C99-5F1D-4965-8F5F-8BC9A8BBF1CB}" presName="accentRepeatNode" presStyleLbl="solidFgAcc1" presStyleIdx="3" presStyleCnt="5"/>
      <dgm:spPr/>
    </dgm:pt>
    <dgm:pt modelId="{222F1A18-1917-445C-8D8C-CC630996F168}" type="pres">
      <dgm:prSet presAssocID="{E44328EA-F6DA-4CF0-9627-01D3A6755DC3}" presName="text_5" presStyleLbl="node1" presStyleIdx="4" presStyleCnt="5">
        <dgm:presLayoutVars>
          <dgm:bulletEnabled val="1"/>
        </dgm:presLayoutVars>
      </dgm:prSet>
      <dgm:spPr/>
    </dgm:pt>
    <dgm:pt modelId="{46C3C1E7-E1A0-4E9C-9C29-F3434B27DBBF}" type="pres">
      <dgm:prSet presAssocID="{E44328EA-F6DA-4CF0-9627-01D3A6755DC3}" presName="accent_5" presStyleCnt="0"/>
      <dgm:spPr/>
    </dgm:pt>
    <dgm:pt modelId="{875A7010-6BA6-4B29-8922-C96B277C57F0}" type="pres">
      <dgm:prSet presAssocID="{E44328EA-F6DA-4CF0-9627-01D3A6755DC3}" presName="accentRepeatNode" presStyleLbl="solidFgAcc1" presStyleIdx="4" presStyleCnt="5"/>
      <dgm:spPr/>
    </dgm:pt>
  </dgm:ptLst>
  <dgm:cxnLst>
    <dgm:cxn modelId="{4223DF0D-DB63-4EA9-8E39-C8975291D59D}" type="presOf" srcId="{CA5660EE-3EC5-47BC-962D-87592B1B58B4}" destId="{0E6A05C4-C100-4155-A2F7-2E48F64B6673}" srcOrd="0" destOrd="0" presId="urn:microsoft.com/office/officeart/2008/layout/VerticalCurvedList"/>
    <dgm:cxn modelId="{DCA84631-F9B1-4544-88DA-A743119CAF5B}" type="presOf" srcId="{F9666C99-5F1D-4965-8F5F-8BC9A8BBF1CB}" destId="{08B15EA2-D3D8-4FE5-9353-5E49E3F1A837}" srcOrd="0" destOrd="0" presId="urn:microsoft.com/office/officeart/2008/layout/VerticalCurvedList"/>
    <dgm:cxn modelId="{84F57F38-5FE6-4DBE-B27D-5D072A02F799}" type="presOf" srcId="{810D61F3-69CF-4C76-9FEA-045B1AFF176A}" destId="{54C1CD83-3ACB-430D-8669-132E723BC44B}" srcOrd="0" destOrd="0" presId="urn:microsoft.com/office/officeart/2008/layout/VerticalCurvedList"/>
    <dgm:cxn modelId="{1EC4903A-3B08-49B1-A48E-3921EE3EC04E}" srcId="{CA5660EE-3EC5-47BC-962D-87592B1B58B4}" destId="{E44328EA-F6DA-4CF0-9627-01D3A6755DC3}" srcOrd="4" destOrd="0" parTransId="{B4372E60-1145-4CA8-9709-17ABAA81637D}" sibTransId="{689B7CFD-82A2-4BC3-9C09-50E05EF8E6C3}"/>
    <dgm:cxn modelId="{702DDE60-3F61-48CD-BAEC-0C10AD904C19}" srcId="{CA5660EE-3EC5-47BC-962D-87592B1B58B4}" destId="{3AF09E6F-DD8D-46C8-B11C-34479B3770DD}" srcOrd="0" destOrd="0" parTransId="{3D951016-BD16-4CCA-8FD6-6EAF3C0FAFD3}" sibTransId="{C6AE413E-3025-43F9-A360-43AACE414638}"/>
    <dgm:cxn modelId="{820AE24D-5D2C-45CB-BF27-A0923949A681}" srcId="{CA5660EE-3EC5-47BC-962D-87592B1B58B4}" destId="{810D61F3-69CF-4C76-9FEA-045B1AFF176A}" srcOrd="1" destOrd="0" parTransId="{C4173C86-EF5E-4C9E-8BBE-D6C551296137}" sibTransId="{182D30DF-E57B-433F-B530-29A994EDBF6C}"/>
    <dgm:cxn modelId="{BF78A556-6114-41A1-986E-7580FB8AE62C}" type="presOf" srcId="{3AF09E6F-DD8D-46C8-B11C-34479B3770DD}" destId="{64F8436E-332C-432B-AA73-F52478A31EA9}" srcOrd="0" destOrd="0" presId="urn:microsoft.com/office/officeart/2008/layout/VerticalCurvedList"/>
    <dgm:cxn modelId="{CF84E97F-B3BC-42BE-AE4E-82F8DA8D86A9}" type="presOf" srcId="{C6AE413E-3025-43F9-A360-43AACE414638}" destId="{21F61A0B-E198-4698-9C14-C0362260DFDE}" srcOrd="0" destOrd="0" presId="urn:microsoft.com/office/officeart/2008/layout/VerticalCurvedList"/>
    <dgm:cxn modelId="{44033DBB-C70F-47F0-B754-C00BCDF887F4}" srcId="{CA5660EE-3EC5-47BC-962D-87592B1B58B4}" destId="{F9666C99-5F1D-4965-8F5F-8BC9A8BBF1CB}" srcOrd="3" destOrd="0" parTransId="{77B10596-07D5-48D1-A3E8-04F7417F183F}" sibTransId="{B5815EA9-548E-4476-BDBD-50D3E9D267BA}"/>
    <dgm:cxn modelId="{359389DB-6269-46E0-93D2-B6A822396CE4}" srcId="{CA5660EE-3EC5-47BC-962D-87592B1B58B4}" destId="{4A55E920-2803-4085-A007-5FBE6675744B}" srcOrd="2" destOrd="0" parTransId="{9056BB2E-0C0A-45DD-9FBF-03E12C42304D}" sibTransId="{80C8483C-58C5-4B1D-BEA2-F8996C5B4EB4}"/>
    <dgm:cxn modelId="{445EA1DD-6E54-423A-A2E2-DC34DCDEE97E}" type="presOf" srcId="{4A55E920-2803-4085-A007-5FBE6675744B}" destId="{4170FF29-A722-4C67-BE1A-6A72B2952D48}" srcOrd="0" destOrd="0" presId="urn:microsoft.com/office/officeart/2008/layout/VerticalCurvedList"/>
    <dgm:cxn modelId="{971494DE-B14E-4D95-8881-F64E1EBA32F1}" type="presOf" srcId="{E44328EA-F6DA-4CF0-9627-01D3A6755DC3}" destId="{222F1A18-1917-445C-8D8C-CC630996F168}" srcOrd="0" destOrd="0" presId="urn:microsoft.com/office/officeart/2008/layout/VerticalCurvedList"/>
    <dgm:cxn modelId="{FD32FCFC-587A-4FA5-9A54-DB38B7E10536}" type="presParOf" srcId="{0E6A05C4-C100-4155-A2F7-2E48F64B6673}" destId="{64915403-4356-46D5-8608-79323211FCD8}" srcOrd="0" destOrd="0" presId="urn:microsoft.com/office/officeart/2008/layout/VerticalCurvedList"/>
    <dgm:cxn modelId="{7B342EA3-A738-44B5-98CD-A8E78ECCCB43}" type="presParOf" srcId="{64915403-4356-46D5-8608-79323211FCD8}" destId="{509ED2E6-15D5-42A2-9944-C8002CF5C0FC}" srcOrd="0" destOrd="0" presId="urn:microsoft.com/office/officeart/2008/layout/VerticalCurvedList"/>
    <dgm:cxn modelId="{4DA0238D-18FB-4E1B-82CE-652AB3A57071}" type="presParOf" srcId="{509ED2E6-15D5-42A2-9944-C8002CF5C0FC}" destId="{374691BF-C294-430A-8E16-08003D13F322}" srcOrd="0" destOrd="0" presId="urn:microsoft.com/office/officeart/2008/layout/VerticalCurvedList"/>
    <dgm:cxn modelId="{EEEE39A9-8397-446A-8E1D-14F7F615084D}" type="presParOf" srcId="{509ED2E6-15D5-42A2-9944-C8002CF5C0FC}" destId="{21F61A0B-E198-4698-9C14-C0362260DFDE}" srcOrd="1" destOrd="0" presId="urn:microsoft.com/office/officeart/2008/layout/VerticalCurvedList"/>
    <dgm:cxn modelId="{8000D052-FC01-4F98-86A0-E0337F8F90F6}" type="presParOf" srcId="{509ED2E6-15D5-42A2-9944-C8002CF5C0FC}" destId="{F45F293E-0368-4B5F-8BEB-52DB8D8BF5A6}" srcOrd="2" destOrd="0" presId="urn:microsoft.com/office/officeart/2008/layout/VerticalCurvedList"/>
    <dgm:cxn modelId="{A563F76A-BBE7-48F7-A291-335E3D6C5EBD}" type="presParOf" srcId="{509ED2E6-15D5-42A2-9944-C8002CF5C0FC}" destId="{BEA94AAF-E258-4283-A70E-BB78762CABD6}" srcOrd="3" destOrd="0" presId="urn:microsoft.com/office/officeart/2008/layout/VerticalCurvedList"/>
    <dgm:cxn modelId="{EAF1B081-4206-4845-AB98-D4F351C5F3E0}" type="presParOf" srcId="{64915403-4356-46D5-8608-79323211FCD8}" destId="{64F8436E-332C-432B-AA73-F52478A31EA9}" srcOrd="1" destOrd="0" presId="urn:microsoft.com/office/officeart/2008/layout/VerticalCurvedList"/>
    <dgm:cxn modelId="{0D4C24E0-4EDE-41FF-ACC7-1CAD321A3125}" type="presParOf" srcId="{64915403-4356-46D5-8608-79323211FCD8}" destId="{28517CBC-F850-4775-AA67-D19EC50F0A2A}" srcOrd="2" destOrd="0" presId="urn:microsoft.com/office/officeart/2008/layout/VerticalCurvedList"/>
    <dgm:cxn modelId="{6356D692-43C7-44EC-964D-21D973D2488A}" type="presParOf" srcId="{28517CBC-F850-4775-AA67-D19EC50F0A2A}" destId="{970FDD4E-D41C-40AB-99FA-4C73F9A6ABDE}" srcOrd="0" destOrd="0" presId="urn:microsoft.com/office/officeart/2008/layout/VerticalCurvedList"/>
    <dgm:cxn modelId="{6F0BC897-9CCF-4566-8EB3-F8C8276238BB}" type="presParOf" srcId="{64915403-4356-46D5-8608-79323211FCD8}" destId="{54C1CD83-3ACB-430D-8669-132E723BC44B}" srcOrd="3" destOrd="0" presId="urn:microsoft.com/office/officeart/2008/layout/VerticalCurvedList"/>
    <dgm:cxn modelId="{EA069DF1-226A-4AFA-B5CE-BD8CDBD7C70E}" type="presParOf" srcId="{64915403-4356-46D5-8608-79323211FCD8}" destId="{8BC90E09-7029-4D47-95DE-CB809B64127D}" srcOrd="4" destOrd="0" presId="urn:microsoft.com/office/officeart/2008/layout/VerticalCurvedList"/>
    <dgm:cxn modelId="{B0316D53-D531-4C27-AA8D-68D7B15CBAD5}" type="presParOf" srcId="{8BC90E09-7029-4D47-95DE-CB809B64127D}" destId="{2F36CEF7-3D13-4083-BA91-8DEFAC314D8D}" srcOrd="0" destOrd="0" presId="urn:microsoft.com/office/officeart/2008/layout/VerticalCurvedList"/>
    <dgm:cxn modelId="{CADB2027-0A71-465F-9740-60ABA12742EA}" type="presParOf" srcId="{64915403-4356-46D5-8608-79323211FCD8}" destId="{4170FF29-A722-4C67-BE1A-6A72B2952D48}" srcOrd="5" destOrd="0" presId="urn:microsoft.com/office/officeart/2008/layout/VerticalCurvedList"/>
    <dgm:cxn modelId="{90BA5284-9FE1-4AA3-A59D-179B33FDA282}" type="presParOf" srcId="{64915403-4356-46D5-8608-79323211FCD8}" destId="{CB96AE20-040B-4BEF-9AE1-2AD377A97642}" srcOrd="6" destOrd="0" presId="urn:microsoft.com/office/officeart/2008/layout/VerticalCurvedList"/>
    <dgm:cxn modelId="{C9C44320-C592-4A7B-B72A-70600614A921}" type="presParOf" srcId="{CB96AE20-040B-4BEF-9AE1-2AD377A97642}" destId="{7EB54E0D-FDE5-4E92-8CD3-23A84557CEB9}" srcOrd="0" destOrd="0" presId="urn:microsoft.com/office/officeart/2008/layout/VerticalCurvedList"/>
    <dgm:cxn modelId="{8FB61198-210D-4556-9863-6886992BB789}" type="presParOf" srcId="{64915403-4356-46D5-8608-79323211FCD8}" destId="{08B15EA2-D3D8-4FE5-9353-5E49E3F1A837}" srcOrd="7" destOrd="0" presId="urn:microsoft.com/office/officeart/2008/layout/VerticalCurvedList"/>
    <dgm:cxn modelId="{D7DBC0A6-907C-464C-A029-AD39CC53A608}" type="presParOf" srcId="{64915403-4356-46D5-8608-79323211FCD8}" destId="{3736ACBB-970A-472F-8845-43102B1DE5BC}" srcOrd="8" destOrd="0" presId="urn:microsoft.com/office/officeart/2008/layout/VerticalCurvedList"/>
    <dgm:cxn modelId="{CAC3A0ED-4E29-4CE3-8940-B292579A1120}" type="presParOf" srcId="{3736ACBB-970A-472F-8845-43102B1DE5BC}" destId="{6F725197-15C8-44E7-B243-5AD4BA1E6D86}" srcOrd="0" destOrd="0" presId="urn:microsoft.com/office/officeart/2008/layout/VerticalCurvedList"/>
    <dgm:cxn modelId="{FA89E27B-C94A-4061-A0CC-BBEDEAF82F6E}" type="presParOf" srcId="{64915403-4356-46D5-8608-79323211FCD8}" destId="{222F1A18-1917-445C-8D8C-CC630996F168}" srcOrd="9" destOrd="0" presId="urn:microsoft.com/office/officeart/2008/layout/VerticalCurvedList"/>
    <dgm:cxn modelId="{31DC1B4F-31A9-4240-ABE0-DB31AEA54B9B}" type="presParOf" srcId="{64915403-4356-46D5-8608-79323211FCD8}" destId="{46C3C1E7-E1A0-4E9C-9C29-F3434B27DBBF}" srcOrd="10" destOrd="0" presId="urn:microsoft.com/office/officeart/2008/layout/VerticalCurvedList"/>
    <dgm:cxn modelId="{E0749F33-DFF0-4CD3-A8EB-EA8D0BDA8C6E}" type="presParOf" srcId="{46C3C1E7-E1A0-4E9C-9C29-F3434B27DBBF}" destId="{875A7010-6BA6-4B29-8922-C96B277C57F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74F1E-E9FB-404B-92C6-32EBB0E1AD2F}">
      <dsp:nvSpPr>
        <dsp:cNvPr id="0" name=""/>
        <dsp:cNvSpPr/>
      </dsp:nvSpPr>
      <dsp:spPr>
        <a:xfrm>
          <a:off x="0" y="38211"/>
          <a:ext cx="7611782"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Tx/>
            <a:buSzTx/>
            <a:buFont typeface="Arial" panose="020B0604020202020204" pitchFamily="34" charset="0"/>
            <a:buNone/>
          </a:pPr>
          <a:r>
            <a:rPr lang="en-US" sz="2400" kern="1200" dirty="0"/>
            <a:t>Learn about appropriate weight gain</a:t>
          </a:r>
        </a:p>
      </dsp:txBody>
      <dsp:txXfrm>
        <a:off x="28100" y="66311"/>
        <a:ext cx="7555582" cy="519439"/>
      </dsp:txXfrm>
    </dsp:sp>
    <dsp:sp modelId="{8082B9CA-AFFE-4C0D-B80F-0E1FD16E2FA0}">
      <dsp:nvSpPr>
        <dsp:cNvPr id="0" name=""/>
        <dsp:cNvSpPr/>
      </dsp:nvSpPr>
      <dsp:spPr>
        <a:xfrm>
          <a:off x="0" y="682971"/>
          <a:ext cx="7611782"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Tx/>
            <a:buSzTx/>
            <a:buFont typeface="Arial" panose="020B0604020202020204" pitchFamily="34" charset="0"/>
            <a:buNone/>
          </a:pPr>
          <a:r>
            <a:rPr lang="en-US" sz="2400" kern="1200" dirty="0"/>
            <a:t>Eat a balanced diet and take prenatal vitamins</a:t>
          </a:r>
        </a:p>
      </dsp:txBody>
      <dsp:txXfrm>
        <a:off x="28100" y="711071"/>
        <a:ext cx="7555582" cy="519439"/>
      </dsp:txXfrm>
    </dsp:sp>
    <dsp:sp modelId="{79CDFFC7-974E-450E-8916-973263DA8D82}">
      <dsp:nvSpPr>
        <dsp:cNvPr id="0" name=""/>
        <dsp:cNvSpPr/>
      </dsp:nvSpPr>
      <dsp:spPr>
        <a:xfrm>
          <a:off x="0" y="1327731"/>
          <a:ext cx="7611782"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Tx/>
            <a:buSzTx/>
            <a:buFont typeface="Arial" panose="020B0604020202020204" pitchFamily="34" charset="0"/>
            <a:buNone/>
          </a:pPr>
          <a:r>
            <a:rPr lang="en-US" sz="2400" kern="1200"/>
            <a:t>Continue exercising with modifications as needed</a:t>
          </a:r>
          <a:endParaRPr lang="en-US" sz="2400" kern="1200" dirty="0"/>
        </a:p>
      </dsp:txBody>
      <dsp:txXfrm>
        <a:off x="28100" y="1355831"/>
        <a:ext cx="7555582" cy="519439"/>
      </dsp:txXfrm>
    </dsp:sp>
    <dsp:sp modelId="{5287F4F0-E5FF-424C-9300-A4F6EFFED124}">
      <dsp:nvSpPr>
        <dsp:cNvPr id="0" name=""/>
        <dsp:cNvSpPr/>
      </dsp:nvSpPr>
      <dsp:spPr>
        <a:xfrm>
          <a:off x="0" y="1972491"/>
          <a:ext cx="7611782"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Tx/>
            <a:buSzTx/>
            <a:buFont typeface="Arial" panose="020B0604020202020204" pitchFamily="34" charset="0"/>
            <a:buNone/>
          </a:pPr>
          <a:r>
            <a:rPr lang="en-US" sz="2400" kern="1200" dirty="0"/>
            <a:t>Practice mindfulness and manage stress</a:t>
          </a:r>
        </a:p>
      </dsp:txBody>
      <dsp:txXfrm>
        <a:off x="28100" y="2000591"/>
        <a:ext cx="7555582" cy="519439"/>
      </dsp:txXfrm>
    </dsp:sp>
    <dsp:sp modelId="{ECAC3D64-FA01-4E90-88CF-D75F6B265DDE}">
      <dsp:nvSpPr>
        <dsp:cNvPr id="0" name=""/>
        <dsp:cNvSpPr/>
      </dsp:nvSpPr>
      <dsp:spPr>
        <a:xfrm>
          <a:off x="0" y="2617250"/>
          <a:ext cx="7611782"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Tx/>
            <a:buSzTx/>
            <a:buFont typeface="Arial" panose="020B0604020202020204" pitchFamily="34" charset="0"/>
            <a:buNone/>
          </a:pPr>
          <a:r>
            <a:rPr lang="en-US" sz="2400" kern="1200"/>
            <a:t>Continue to see a dentist for oral health</a:t>
          </a:r>
          <a:endParaRPr lang="en-US" sz="2400" kern="1200" dirty="0"/>
        </a:p>
      </dsp:txBody>
      <dsp:txXfrm>
        <a:off x="28100" y="2645350"/>
        <a:ext cx="7555582"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61A0B-E198-4698-9C14-C0362260DFDE}">
      <dsp:nvSpPr>
        <dsp:cNvPr id="0" name=""/>
        <dsp:cNvSpPr/>
      </dsp:nvSpPr>
      <dsp:spPr>
        <a:xfrm>
          <a:off x="-4280921" y="-656760"/>
          <a:ext cx="5100502" cy="5100502"/>
        </a:xfrm>
        <a:prstGeom prst="blockArc">
          <a:avLst>
            <a:gd name="adj1" fmla="val 18900000"/>
            <a:gd name="adj2" fmla="val 2700000"/>
            <a:gd name="adj3" fmla="val 42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8436E-332C-432B-AA73-F52478A31EA9}">
      <dsp:nvSpPr>
        <dsp:cNvPr id="0" name=""/>
        <dsp:cNvSpPr/>
      </dsp:nvSpPr>
      <dsp:spPr>
        <a:xfrm>
          <a:off x="358939" y="236610"/>
          <a:ext cx="7718248"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60960" rIns="60960" bIns="60960" numCol="1" spcCol="1270" anchor="ctr" anchorCtr="0">
          <a:noAutofit/>
        </a:bodyPr>
        <a:lstStyle/>
        <a:p>
          <a:pPr marL="0" lvl="0" indent="0" algn="l" defTabSz="1066800">
            <a:lnSpc>
              <a:spcPct val="90000"/>
            </a:lnSpc>
            <a:spcBef>
              <a:spcPct val="0"/>
            </a:spcBef>
            <a:spcAft>
              <a:spcPct val="35000"/>
            </a:spcAft>
            <a:buClrTx/>
            <a:buSzTx/>
            <a:buFont typeface="Arial" panose="020B0604020202020204" pitchFamily="34" charset="0"/>
            <a:buNone/>
          </a:pPr>
          <a:r>
            <a:rPr kumimoji="0" lang="en-US" sz="2400" b="0" i="0" u="none" strike="noStrike" kern="1200" cap="none" spc="0" normalizeH="0" baseline="0" noProof="0">
              <a:ln/>
              <a:effectLst/>
              <a:uLnTx/>
              <a:uFillTx/>
              <a:latin typeface="Calibri" panose="020F0502020204030204"/>
              <a:ea typeface="+mn-ea"/>
              <a:cs typeface="+mn-cs"/>
            </a:rPr>
            <a:t>Take a childbirth class</a:t>
          </a:r>
          <a:endParaRPr lang="en-US" sz="2400" kern="1200" dirty="0"/>
        </a:p>
      </dsp:txBody>
      <dsp:txXfrm>
        <a:off x="358939" y="236610"/>
        <a:ext cx="7718248" cy="473524"/>
      </dsp:txXfrm>
    </dsp:sp>
    <dsp:sp modelId="{970FDD4E-D41C-40AB-99FA-4C73F9A6ABDE}">
      <dsp:nvSpPr>
        <dsp:cNvPr id="0" name=""/>
        <dsp:cNvSpPr/>
      </dsp:nvSpPr>
      <dsp:spPr>
        <a:xfrm>
          <a:off x="62987" y="177420"/>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1CD83-3ACB-430D-8669-132E723BC44B}">
      <dsp:nvSpPr>
        <dsp:cNvPr id="0" name=""/>
        <dsp:cNvSpPr/>
      </dsp:nvSpPr>
      <dsp:spPr>
        <a:xfrm>
          <a:off x="698253" y="946669"/>
          <a:ext cx="7378935"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a:rPr>
            <a:t>Educate yourself on feeding options</a:t>
          </a:r>
          <a:endParaRPr kumimoji="0" lang="en-US" sz="2400" b="0" i="0" u="none" strike="noStrike" kern="1200" cap="none" spc="0" normalizeH="0" baseline="0" noProof="0" dirty="0">
            <a:ln/>
            <a:effectLst/>
            <a:uLnTx/>
            <a:uFillTx/>
            <a:latin typeface="Calibri" panose="020F0502020204030204"/>
            <a:ea typeface="+mn-ea"/>
            <a:cs typeface="+mn-cs"/>
          </a:endParaRPr>
        </a:p>
      </dsp:txBody>
      <dsp:txXfrm>
        <a:off x="698253" y="946669"/>
        <a:ext cx="7378935" cy="473524"/>
      </dsp:txXfrm>
    </dsp:sp>
    <dsp:sp modelId="{2F36CEF7-3D13-4083-BA91-8DEFAC314D8D}">
      <dsp:nvSpPr>
        <dsp:cNvPr id="0" name=""/>
        <dsp:cNvSpPr/>
      </dsp:nvSpPr>
      <dsp:spPr>
        <a:xfrm>
          <a:off x="402300" y="887478"/>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0FF29-A722-4C67-BE1A-6A72B2952D48}">
      <dsp:nvSpPr>
        <dsp:cNvPr id="0" name=""/>
        <dsp:cNvSpPr/>
      </dsp:nvSpPr>
      <dsp:spPr>
        <a:xfrm>
          <a:off x="802395" y="1656728"/>
          <a:ext cx="7274793"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60960" rIns="60960" bIns="60960" numCol="1" spcCol="1270" anchor="ctr" anchorCtr="0">
          <a:noAutofit/>
        </a:bodyPr>
        <a:lstStyle/>
        <a:p>
          <a:pPr marL="0" lvl="0" indent="0" algn="l" defTabSz="1066800">
            <a:lnSpc>
              <a:spcPct val="90000"/>
            </a:lnSpc>
            <a:spcBef>
              <a:spcPct val="0"/>
            </a:spcBef>
            <a:spcAft>
              <a:spcPct val="35000"/>
            </a:spcAft>
            <a:buNone/>
          </a:pPr>
          <a:r>
            <a:rPr kumimoji="0" lang="en-US" sz="2400" b="0" i="0" u="none" strike="noStrike" kern="1200" cap="none" spc="0" normalizeH="0" baseline="0" noProof="0">
              <a:ln/>
              <a:effectLst/>
              <a:uLnTx/>
              <a:uFillTx/>
              <a:latin typeface="Calibri" panose="020F0502020204030204"/>
              <a:ea typeface="+mn-ea"/>
              <a:cs typeface="+mn-cs"/>
            </a:rPr>
            <a:t>Develop an ideal birth plan</a:t>
          </a:r>
          <a:endParaRPr kumimoji="0" lang="en-US" sz="2400" b="0" i="0" u="none" strike="noStrike" kern="1200" cap="none" spc="0" normalizeH="0" baseline="0" noProof="0" dirty="0">
            <a:ln/>
            <a:effectLst/>
            <a:uLnTx/>
            <a:uFillTx/>
            <a:latin typeface="Calibri" panose="020F0502020204030204"/>
            <a:ea typeface="+mn-ea"/>
            <a:cs typeface="+mn-cs"/>
          </a:endParaRPr>
        </a:p>
      </dsp:txBody>
      <dsp:txXfrm>
        <a:off x="802395" y="1656728"/>
        <a:ext cx="7274793" cy="473524"/>
      </dsp:txXfrm>
    </dsp:sp>
    <dsp:sp modelId="{7EB54E0D-FDE5-4E92-8CD3-23A84557CEB9}">
      <dsp:nvSpPr>
        <dsp:cNvPr id="0" name=""/>
        <dsp:cNvSpPr/>
      </dsp:nvSpPr>
      <dsp:spPr>
        <a:xfrm>
          <a:off x="506442" y="1597537"/>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B15EA2-D3D8-4FE5-9353-5E49E3F1A837}">
      <dsp:nvSpPr>
        <dsp:cNvPr id="0" name=""/>
        <dsp:cNvSpPr/>
      </dsp:nvSpPr>
      <dsp:spPr>
        <a:xfrm>
          <a:off x="698253" y="2366787"/>
          <a:ext cx="7378935"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60960" rIns="60960" bIns="60960" numCol="1" spcCol="1270" anchor="ctr" anchorCtr="0">
          <a:noAutofit/>
        </a:bodyPr>
        <a:lstStyle/>
        <a:p>
          <a:pPr marL="0" lvl="0" indent="0" algn="l" defTabSz="1066800">
            <a:lnSpc>
              <a:spcPct val="90000"/>
            </a:lnSpc>
            <a:spcBef>
              <a:spcPct val="0"/>
            </a:spcBef>
            <a:spcAft>
              <a:spcPct val="35000"/>
            </a:spcAft>
            <a:buNone/>
          </a:pPr>
          <a:r>
            <a:rPr kumimoji="0" lang="en-US" sz="2400" b="0" i="0" u="none" strike="noStrike" kern="1200" cap="none" spc="0" normalizeH="0" baseline="0" noProof="0">
              <a:ln/>
              <a:effectLst/>
              <a:uLnTx/>
              <a:uFillTx/>
              <a:latin typeface="Calibri" panose="020F0502020204030204"/>
              <a:ea typeface="+mn-ea"/>
              <a:cs typeface="+mn-cs"/>
            </a:rPr>
            <a:t>Consider finding a birth doula</a:t>
          </a:r>
          <a:endParaRPr kumimoji="0" lang="en-US" sz="2400" b="0" i="0" u="none" strike="noStrike" kern="1200" cap="none" spc="0" normalizeH="0" baseline="0" noProof="0" dirty="0">
            <a:ln/>
            <a:effectLst/>
            <a:uLnTx/>
            <a:uFillTx/>
            <a:latin typeface="Calibri" panose="020F0502020204030204"/>
            <a:ea typeface="+mn-ea"/>
            <a:cs typeface="+mn-cs"/>
          </a:endParaRPr>
        </a:p>
      </dsp:txBody>
      <dsp:txXfrm>
        <a:off x="698253" y="2366787"/>
        <a:ext cx="7378935" cy="473524"/>
      </dsp:txXfrm>
    </dsp:sp>
    <dsp:sp modelId="{6F725197-15C8-44E7-B243-5AD4BA1E6D86}">
      <dsp:nvSpPr>
        <dsp:cNvPr id="0" name=""/>
        <dsp:cNvSpPr/>
      </dsp:nvSpPr>
      <dsp:spPr>
        <a:xfrm>
          <a:off x="402300" y="2307596"/>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F1A18-1917-445C-8D8C-CC630996F168}">
      <dsp:nvSpPr>
        <dsp:cNvPr id="0" name=""/>
        <dsp:cNvSpPr/>
      </dsp:nvSpPr>
      <dsp:spPr>
        <a:xfrm>
          <a:off x="358939" y="3076846"/>
          <a:ext cx="7718248"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panose="020F0502020204030204"/>
            </a:rPr>
            <a:t>Pack your bag</a:t>
          </a:r>
          <a:endParaRPr kumimoji="0" lang="en-US" sz="2400" b="0" i="0" u="none" strike="noStrike" kern="1200" cap="none" spc="0" normalizeH="0" baseline="0" noProof="0" dirty="0">
            <a:ln/>
            <a:effectLst/>
            <a:uLnTx/>
            <a:uFillTx/>
            <a:latin typeface="Calibri" panose="020F0502020204030204"/>
            <a:ea typeface="+mn-ea"/>
            <a:cs typeface="+mn-cs"/>
          </a:endParaRPr>
        </a:p>
      </dsp:txBody>
      <dsp:txXfrm>
        <a:off x="358939" y="3076846"/>
        <a:ext cx="7718248" cy="473524"/>
      </dsp:txXfrm>
    </dsp:sp>
    <dsp:sp modelId="{875A7010-6BA6-4B29-8922-C96B277C57F0}">
      <dsp:nvSpPr>
        <dsp:cNvPr id="0" name=""/>
        <dsp:cNvSpPr/>
      </dsp:nvSpPr>
      <dsp:spPr>
        <a:xfrm>
          <a:off x="62987" y="3017655"/>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We are gathered here today for a brief amount of time to discuss information about physical preparation for pregnancy and delivery. Whether you or someone you know is pregnant, physical preparation for pregnancy and delivery is very important. As such, the Maternal Health Network of San Bernardino County worked together with Subject Matter Experts in San Bernardino County to discuss the three most important things families need to know about physical preparation for pregnancy and delivery. This information was used to inform this presentation today.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come back together as a group and chat briefly about what you learned today. </a:t>
            </a:r>
            <a:r>
              <a:rPr lang="en-US" b="0" dirty="0"/>
              <a:t>Was there any new information that you heard today about how to prepare for pregnancy or delivery?</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leave today, I want you to take a moment to identify at least one person that you will </a:t>
            </a:r>
            <a:r>
              <a:rPr lang="en-US" b="0" dirty="0"/>
              <a:t>reach out to if you have questions or need assistance with preparing for conception, pregnancy and/or delivery.</a:t>
            </a:r>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Doulas often provide support for individuals throughout every stage of their pregnancy.  </a:t>
            </a:r>
            <a:r>
              <a:rPr lang="en-US" b="0" dirty="0"/>
              <a:t>Some doula resources are being provided for your consideration.</a:t>
            </a:r>
          </a:p>
          <a:p>
            <a:endParaRPr lang="en-US" b="1" dirty="0"/>
          </a:p>
          <a:p>
            <a:r>
              <a:rPr lang="en-US" b="1" dirty="0"/>
              <a:t>Doulas of Orange County </a:t>
            </a:r>
            <a:r>
              <a:rPr lang="en-US" dirty="0"/>
              <a:t>serves all of southern CA, to include San Bernardino County.  They can connect you with a birth and/or postpartum doula, as well as sleep training, and lactation consultants.  They also provide virtual doula services.</a:t>
            </a:r>
          </a:p>
          <a:p>
            <a:endParaRPr lang="en-US" dirty="0"/>
          </a:p>
          <a:p>
            <a:r>
              <a:rPr lang="en-US" b="1" dirty="0"/>
              <a:t>Sankofa </a:t>
            </a:r>
            <a:r>
              <a:rPr lang="en-US" b="1" dirty="0" err="1"/>
              <a:t>Birthworkers</a:t>
            </a:r>
            <a:r>
              <a:rPr lang="en-US" b="1" dirty="0"/>
              <a:t> of the Inland Empire </a:t>
            </a:r>
            <a:r>
              <a:rPr lang="en-US" dirty="0"/>
              <a:t>is made up of </a:t>
            </a:r>
            <a:r>
              <a:rPr lang="en-US" dirty="0" err="1"/>
              <a:t>birthworkers</a:t>
            </a:r>
            <a:r>
              <a:rPr lang="en-US" dirty="0"/>
              <a:t> from many professional backgrounds and skills sets.  The collective includes midwives, certified doulas, lactation consultants, community advocates and other supporters.  They are committed to providing high-level service while centering birthing families in a position of agency throughout the perinatal and postpartum experiences. </a:t>
            </a:r>
          </a:p>
          <a:p>
            <a:endParaRPr lang="en-US" dirty="0"/>
          </a:p>
          <a:p>
            <a:r>
              <a:rPr lang="en-US" b="1" dirty="0"/>
              <a:t>The Doula Access Program </a:t>
            </a:r>
            <a:r>
              <a:rPr lang="en-US" dirty="0"/>
              <a:t>is a collaboration between IEHP and Riverside Community Health Foundation to provide current pregnant IEHP members with doula support services during pregnancy, labor, birth and the postpartum period. This will be a free service for IEHP Members who live in Riverside or San Bernardino County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22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love to hear from you now. We have about 5 minutes for questions. Please feel free to pose your question to the group and I will do my best to respond or refer you to someone who can answer your question.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spending time with me today! </a:t>
            </a:r>
          </a:p>
          <a:p>
            <a:endParaRPr lang="en-US" dirty="0"/>
          </a:p>
          <a:p>
            <a:r>
              <a:rPr lang="en-US"/>
              <a:t>This presentation was developed in partnership with the Maternal Health Network of San Bernardino County, a collaborative committed to supporting families before, during, and after pregnancy. </a:t>
            </a:r>
            <a:r>
              <a:rPr lang="en-US" dirty="0"/>
              <a:t>If you would like to learn more about the Maternal Health Network, please visit their website at www.maternalhealthnetworksb.com.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[INSERT NAME] and I am a representative of [INSERT ORGANIZATION] and have worked in partnership with the Maternal Health Network to provide you this information today. </a:t>
            </a:r>
          </a:p>
          <a:p>
            <a:endParaRPr lang="en-US" dirty="0"/>
          </a:p>
          <a:p>
            <a:r>
              <a:rPr lang="en-US" dirty="0">
                <a:solidFill>
                  <a:srgbClr val="FF0000"/>
                </a:solidFill>
              </a:rPr>
              <a:t>[INSERT ANY BACKGROUND INFORMATION YOU THINK IS HELPFUL FOR THE PARTICIPANTS TO UNDERSTAND ABOUT YOU]</a:t>
            </a:r>
          </a:p>
          <a:p>
            <a:endParaRPr lang="en-US" dirty="0">
              <a:solidFill>
                <a:srgbClr val="FF0000"/>
              </a:solidFill>
            </a:endParaRPr>
          </a:p>
          <a:p>
            <a:pPr marL="171450" indent="-171450">
              <a:buFontTx/>
              <a:buChar char="-"/>
            </a:pPr>
            <a:r>
              <a:rPr lang="en-US" b="1" dirty="0">
                <a:solidFill>
                  <a:srgbClr val="FF0000"/>
                </a:solidFill>
              </a:rPr>
              <a:t>IF TIME ALLOWS – </a:t>
            </a:r>
            <a:endParaRPr lang="en-US" dirty="0">
              <a:solidFill>
                <a:srgbClr val="FF0000"/>
              </a:solidFill>
            </a:endParaRPr>
          </a:p>
          <a:p>
            <a:pPr marL="0" indent="0">
              <a:buFontTx/>
              <a:buNone/>
            </a:pPr>
            <a:r>
              <a:rPr lang="en-US" dirty="0">
                <a:solidFill>
                  <a:srgbClr val="FF0000"/>
                </a:solidFill>
              </a:rPr>
              <a:t>I would like for everyone in the room to now turn to the person sitting next to you and introduce yourself and what you hope to get out of this presentation today (if a virtual presentation, have folks introduce themselves in the chat).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by the end of this presentation, you will learn about: </a:t>
            </a:r>
          </a:p>
          <a:p>
            <a:pPr marL="171450" indent="-171450">
              <a:buFont typeface="Arial" panose="020B0604020202020204" pitchFamily="34" charset="0"/>
              <a:buChar char="•"/>
            </a:pPr>
            <a:r>
              <a:rPr lang="en-US" dirty="0"/>
              <a:t>How to prepare for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Nutrition, exercise, and mindfulness during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to prepare for </a:t>
            </a:r>
            <a:r>
              <a:rPr lang="en-US" sz="1200" dirty="0"/>
              <a:t>childbirth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r>
              <a:rPr lang="en-US" dirty="0"/>
              <a:t>We have structured our time together to first share a bit of information with you, then we will have you chat with another participant about what you have learned.  Finally, we will close our time together by offering folks the opportunity to ask questions.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any questions before we get started?</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about pregnancy and delivery, but this information has been synthesized into three main points that subject matter experts agree are the most important things families need to know about physical preparation for pregnancy and delivery, including what it is, why it is important for mom and baby, and what the process of physical preparation for pregnancy and delivery entails. </a:t>
            </a:r>
          </a:p>
          <a:p>
            <a:endParaRPr lang="en-US" dirty="0"/>
          </a:p>
          <a:p>
            <a:r>
              <a:rPr lang="en-US" dirty="0"/>
              <a:t>Following our review of these three points, I will provide you will some resources on where to go for support.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600" b="0" i="0" dirty="0">
                <a:solidFill>
                  <a:srgbClr val="444444"/>
                </a:solidFill>
                <a:effectLst/>
                <a:latin typeface="Lucida Grande"/>
              </a:rPr>
              <a:t>It is easiest to conceive 10-14 days after the first day of your period. Working to maintain and improve your health before pregnancy can also increase your chances of getting pregnant and decrease pregnancy complications once you’re pregnant. These recommendations can help prepare your body for pregnancy and give you a better chance of having a healthy baby.</a:t>
            </a:r>
          </a:p>
          <a:p>
            <a:pPr marL="0" marR="0" lvl="0" indent="0">
              <a:lnSpc>
                <a:spcPct val="107000"/>
              </a:lnSpc>
              <a:spcBef>
                <a:spcPts val="0"/>
              </a:spcBef>
              <a:spcAft>
                <a:spcPts val="0"/>
              </a:spcAft>
              <a:buFont typeface="+mj-lt"/>
              <a:buNone/>
            </a:pPr>
            <a:endParaRPr lang="en-US" sz="1600" b="0" i="0" dirty="0">
              <a:solidFill>
                <a:srgbClr val="444444"/>
              </a:solidFill>
              <a:effectLst/>
              <a:latin typeface="Lucida Grande"/>
            </a:endParaRPr>
          </a:p>
          <a:p>
            <a:pPr marL="0" marR="0" lvl="0" indent="0">
              <a:lnSpc>
                <a:spcPct val="107000"/>
              </a:lnSpc>
              <a:spcBef>
                <a:spcPts val="0"/>
              </a:spcBef>
              <a:spcAft>
                <a:spcPts val="0"/>
              </a:spcAft>
              <a:buFont typeface="+mj-lt"/>
              <a:buNone/>
            </a:pPr>
            <a:r>
              <a:rPr lang="en-US" sz="1600" b="1" i="0" dirty="0">
                <a:solidFill>
                  <a:srgbClr val="444444"/>
                </a:solidFill>
                <a:effectLst/>
                <a:latin typeface="Lucida Grande"/>
              </a:rPr>
              <a:t>See your Doctor:  </a:t>
            </a:r>
            <a:r>
              <a:rPr lang="en-US" sz="1600" b="0" i="0" dirty="0">
                <a:solidFill>
                  <a:srgbClr val="444444"/>
                </a:solidFill>
                <a:effectLst/>
                <a:latin typeface="Lucida Grande"/>
              </a:rPr>
              <a:t>Before getting pregnant, talk to your doctor about preconception health care. Your doctor will check your baseline blood pressure and if you have anemia, diabetes, or other conditions that could affect your pregnancy. Your provider will also discuss your health history, medical conditions you currently have, previous pregnancy problems, medicines you currently are taking, vaccinations you might need, and steps you can take before pregnancy to prevent certain birth defects.</a:t>
            </a:r>
          </a:p>
          <a:p>
            <a:pPr marL="0" marR="0" lvl="0" indent="0">
              <a:lnSpc>
                <a:spcPct val="107000"/>
              </a:lnSpc>
              <a:spcBef>
                <a:spcPts val="0"/>
              </a:spcBef>
              <a:spcAft>
                <a:spcPts val="0"/>
              </a:spcAft>
              <a:buFont typeface="+mj-lt"/>
              <a:buNone/>
            </a:pPr>
            <a:endParaRPr lang="en-US" sz="1600" b="0" i="0" dirty="0">
              <a:solidFill>
                <a:srgbClr val="444444"/>
              </a:solidFill>
              <a:effectLst/>
              <a:latin typeface="Lucida Grande"/>
            </a:endParaRPr>
          </a:p>
          <a:p>
            <a:pPr marL="0" marR="0" lvl="0" indent="0">
              <a:lnSpc>
                <a:spcPct val="107000"/>
              </a:lnSpc>
              <a:spcBef>
                <a:spcPts val="0"/>
              </a:spcBef>
              <a:spcAft>
                <a:spcPts val="0"/>
              </a:spcAft>
              <a:buFont typeface="+mj-lt"/>
              <a:buNone/>
            </a:pPr>
            <a:r>
              <a:rPr lang="en-US" sz="1600" b="0" i="0" dirty="0">
                <a:solidFill>
                  <a:srgbClr val="444444"/>
                </a:solidFill>
                <a:effectLst/>
                <a:latin typeface="Lucida Grande"/>
              </a:rPr>
              <a:t>Be sure to talk to your doctor about:</a:t>
            </a:r>
          </a:p>
          <a:p>
            <a:pPr marL="285750" marR="0" lvl="0" indent="-285750">
              <a:lnSpc>
                <a:spcPct val="107000"/>
              </a:lnSpc>
              <a:spcBef>
                <a:spcPts val="0"/>
              </a:spcBef>
              <a:spcAft>
                <a:spcPts val="0"/>
              </a:spcAft>
              <a:buFont typeface="Arial" panose="020B0604020202020204" pitchFamily="34" charset="0"/>
              <a:buChar char="•"/>
            </a:pPr>
            <a:r>
              <a:rPr lang="en-US" sz="1600" b="0" i="0" dirty="0">
                <a:solidFill>
                  <a:srgbClr val="444444"/>
                </a:solidFill>
                <a:effectLst/>
                <a:latin typeface="Lucida Grande"/>
              </a:rPr>
              <a:t>Any medical conditions you have</a:t>
            </a:r>
          </a:p>
          <a:p>
            <a:pPr marL="285750" marR="0" lvl="0" indent="-285750">
              <a:lnSpc>
                <a:spcPct val="107000"/>
              </a:lnSpc>
              <a:spcBef>
                <a:spcPts val="0"/>
              </a:spcBef>
              <a:spcAft>
                <a:spcPts val="0"/>
              </a:spcAft>
              <a:buFont typeface="Arial" panose="020B0604020202020204" pitchFamily="34" charset="0"/>
              <a:buChar char="•"/>
            </a:pPr>
            <a:r>
              <a:rPr lang="en-US" sz="1600" b="0" i="0" dirty="0">
                <a:solidFill>
                  <a:srgbClr val="444444"/>
                </a:solidFill>
                <a:effectLst/>
                <a:latin typeface="Lucida Grande"/>
              </a:rPr>
              <a:t>Lifestyle and behaviors – it is important to talk to your doctor if you smoke, drink alcohol, or if you live in a stressful or dangerous environment</a:t>
            </a:r>
          </a:p>
          <a:p>
            <a:pPr marL="285750" marR="0" lvl="0" indent="-285750">
              <a:lnSpc>
                <a:spcPct val="107000"/>
              </a:lnSpc>
              <a:spcBef>
                <a:spcPts val="0"/>
              </a:spcBef>
              <a:spcAft>
                <a:spcPts val="0"/>
              </a:spcAft>
              <a:buFont typeface="Arial" panose="020B0604020202020204" pitchFamily="34" charset="0"/>
              <a:buChar char="•"/>
            </a:pPr>
            <a:r>
              <a:rPr lang="en-US" sz="1600" b="0" i="0" dirty="0">
                <a:solidFill>
                  <a:srgbClr val="444444"/>
                </a:solidFill>
                <a:effectLst/>
                <a:latin typeface="Lucida Grande"/>
              </a:rPr>
              <a:t>Medications you are taking – some medications can cause birth defects, so it is important to find out and create an appropriate treatment plan</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None/>
            </a:pPr>
            <a:r>
              <a:rPr lang="en-US" sz="1100" b="0" i="0" dirty="0"/>
              <a:t>Both partners should schedule a check-up with their doctor or midwife before trying to conceive a baby. There are things that both the female and male partner can do to maximizes opportunities to get pregnant.</a:t>
            </a:r>
            <a:endParaRPr lang="en-US" sz="1100" b="1" i="0" dirty="0"/>
          </a:p>
          <a:p>
            <a:pPr>
              <a:buFont typeface="Wingdings" panose="05000000000000000000" pitchFamily="2" charset="2"/>
              <a:buNone/>
            </a:pPr>
            <a:endParaRPr lang="en-US" sz="1100" b="1" i="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1" i="0" dirty="0"/>
              <a:t>Maintain or work towards a healthy weight for you. </a:t>
            </a:r>
            <a:r>
              <a:rPr lang="en-US" sz="1100" b="0" i="0" dirty="0"/>
              <a:t>People who are overweight or obese have a higher risk for many serious conditions, including complications during pregnancy, heart disease, type 2 diabetes, and certain cancers (endometrial, breast, and colon). People who are underweight are also at risk for serious health problems. If you are underweight, overweight, or obese, talk with your doctor about ways to reach and maintain a healthy weight before you get pregnant.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Talk with your doctor about the right weight for you</a:t>
            </a:r>
            <a:r>
              <a:rPr lang="en-US" sz="1800" b="0" i="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rPr>
              <a:t> and how that weight can be maintained or achieved in a healthy manner before getting pregnant. Mothers who are underweight or overweight prior to becoming pregnant could experience health problems including premature birth, birth defects diabetes, or high blood pressure.</a:t>
            </a:r>
            <a:endParaRPr lang="en-US" sz="1100" b="1" i="0" dirty="0"/>
          </a:p>
          <a:p>
            <a:pPr>
              <a:buFont typeface="Wingdings" panose="05000000000000000000" pitchFamily="2" charset="2"/>
              <a:buNone/>
            </a:pPr>
            <a:endParaRPr lang="en-US" sz="1100" b="1" i="0" dirty="0"/>
          </a:p>
          <a:p>
            <a:pPr>
              <a:buFont typeface="Wingdings" panose="05000000000000000000" pitchFamily="2" charset="2"/>
              <a:buNone/>
            </a:pPr>
            <a:r>
              <a:rPr lang="en-US" sz="1100" b="1" i="0" dirty="0"/>
              <a:t>Regular moderate exercise: </a:t>
            </a:r>
            <a:r>
              <a:rPr lang="en-US" sz="1100" b="0" i="0" dirty="0"/>
              <a:t>2.5 hours per week of </a:t>
            </a:r>
            <a:r>
              <a:rPr lang="en-US" sz="1600" b="0" i="0" dirty="0">
                <a:solidFill>
                  <a:srgbClr val="000000"/>
                </a:solidFill>
                <a:effectLst/>
                <a:latin typeface="Open Sans" panose="020B0606030504020204" pitchFamily="34" charset="0"/>
              </a:rPr>
              <a:t>moderate-intensity aerobic activity, such as brisk walking is recommended before and during pregnancy, unless you have a medical reason to avoid physical activity.</a:t>
            </a:r>
            <a:endParaRPr lang="en-US" sz="1100" b="1" i="0" dirty="0"/>
          </a:p>
          <a:p>
            <a:pPr>
              <a:buFont typeface="Wingdings" panose="05000000000000000000" pitchFamily="2" charset="2"/>
              <a:buNone/>
            </a:pPr>
            <a:endParaRPr lang="en-US" sz="1100" b="1" i="0" dirty="0"/>
          </a:p>
          <a:p>
            <a:pPr>
              <a:buFont typeface="Wingdings" panose="05000000000000000000" pitchFamily="2" charset="2"/>
              <a:buNone/>
            </a:pPr>
            <a:r>
              <a:rPr lang="en-US" sz="1100" b="1" i="0" dirty="0"/>
              <a:t>Limit or avoid harmful substances: </a:t>
            </a:r>
            <a:r>
              <a:rPr lang="en-US" sz="1100" b="0" i="0" dirty="0"/>
              <a:t>Avoid harmful chemicals, environmental contaminants, and other toxic substances such as synthetic chemicals, metals, fertilizer, bug spray, and cat or rodent feces around the home and in the workplace. These substances can hurt the reproductive systems of men and women. They can make it more difficult to get pregnant. Exposure to even small amounts during pregnancy, infancy, childhood, or puberty can lead to diseases.</a:t>
            </a:r>
          </a:p>
          <a:p>
            <a:pPr>
              <a:buFont typeface="Wingdings" panose="05000000000000000000" pitchFamily="2" charset="2"/>
              <a:buNone/>
            </a:pPr>
            <a:endParaRPr lang="en-US" sz="1100" b="1" i="0" dirty="0"/>
          </a:p>
          <a:p>
            <a:pPr>
              <a:buFont typeface="Wingdings" panose="05000000000000000000" pitchFamily="2" charset="2"/>
              <a:buNone/>
            </a:pPr>
            <a:r>
              <a:rPr lang="en-US" sz="1100" b="1" i="0" dirty="0"/>
              <a:t>Start taking vitamins and supplements: </a:t>
            </a:r>
            <a:r>
              <a:rPr lang="en-US" sz="1100" b="0" i="0" dirty="0"/>
              <a:t>Certain vitamins and supplements, like folic acid, are recommended to take during the time you are trying to conceive and throughout pregnancy in order to have a healthy baby. Folic acid is a B vitamin. If a woman has enough folic acid in her body at least 1 month before and during pregnancy, it can help prevent major birth defects of the baby’s brain and spine.</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5</a:t>
            </a:fld>
            <a:endParaRPr lang="en-US"/>
          </a:p>
        </p:txBody>
      </p:sp>
    </p:spTree>
    <p:extLst>
      <p:ext uri="{BB962C8B-B14F-4D97-AF65-F5344CB8AC3E}">
        <p14:creationId xmlns:p14="http://schemas.microsoft.com/office/powerpoint/2010/main" val="65842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amount of weight you gain during pregnancy is important for the health of your pregnancy and for the long-term health of you and your baby.  </a:t>
            </a:r>
            <a:r>
              <a:rPr lang="en-US" sz="1200" b="0" dirty="0"/>
              <a:t>Gaining less than the recommended amount of weight in pregnancy is associated with delivering a baby who is too small. Some babies born too small may have difficulty starting breastfeeding, may be at increased risk for illness, and may experience developmental delays (not meeting the milestones for his or her age).  Gaining more than the recommended amount of weight in pregnancy is associated with having a baby who is born too large, which can lead to delivery complications, cesarean delivery, and obesity during childhood. Gaining more than the recommended amount of weight can also increase the amount of weight you hold on to after pregnancy, which can lead to obesity.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typical guidance for a healthy pregnancy is to gain 25-35 pounds, which is approximately the weight of the baby, placenta, fluids, etc. Appropriate weight gain will be different for person, it’s important to talk with your provider about a healthy range that you should gain throughout your pregnancy. Take prenatal vitamins and other supplements as recommended by your provider.</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Eating a nutritious diet during pregnancy </a:t>
            </a:r>
            <a:r>
              <a:rPr lang="en-US" sz="1200" b="0" dirty="0"/>
              <a:t>is linked to good brain development and a healthy birth weight and can reduce the risk of many birth defects. A balanced diet will also reduce the risks of anemia, as well as other unpleasant pregnancy symptoms such as fatigue and morning sickness. While you are pregnant, be sure to avoid toxins including alcohol, drugs, and tobacco.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During your pregnancy, you should eat a balanced diet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including fruits, vegetables, whole grains, and proteins. Talk with your doctor about what foods and drinks should be avoided or limited during pregnancy.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dirty="0"/>
          </a:p>
          <a:p>
            <a:r>
              <a:rPr lang="en-US" sz="1200" b="1" dirty="0"/>
              <a:t>Continue exercising. </a:t>
            </a:r>
            <a:r>
              <a:rPr lang="en-US" sz="1200" b="0" dirty="0"/>
              <a:t>Pregnancy might seem like the perfect time to sit back and relax. You likely feel more tired than usual, and your back might ache from carrying extra weight. But unless you're experiencing complications, sitting around won't help. In fact, pregnancy can be a great time to get active — even if you haven't exercised in a while.  Regular exercise during pregnancy can:  reduce backaches constipation, bloating and swelling.  It can also help to boost your mood, energy levels and help you sleep better.  Some other benefits of regular exercise during pregnancy is a lower risk for gestational diabetes and the potential for shortened labor.</a:t>
            </a:r>
          </a:p>
          <a:p>
            <a:endParaRPr lang="en-US" sz="1200" b="1" dirty="0"/>
          </a:p>
          <a:p>
            <a:r>
              <a:rPr lang="en-US" sz="1200" b="0" dirty="0"/>
              <a:t>If you exercised prior to getting pregnant, you can continue most exercises while making some modifications. Good options include prenatal yoga, walking, and swimming. </a:t>
            </a:r>
            <a:r>
              <a:rPr lang="en-US" sz="1800" b="0" dirty="0">
                <a:solidFill>
                  <a:srgbClr val="000000"/>
                </a:solidFill>
                <a:effectLst/>
                <a:latin typeface="Calibri" panose="020F0502020204030204" pitchFamily="34" charset="0"/>
              </a:rPr>
              <a:t>T</a:t>
            </a:r>
            <a:r>
              <a:rPr lang="en-US" sz="1800" dirty="0">
                <a:solidFill>
                  <a:srgbClr val="000000"/>
                </a:solidFill>
                <a:effectLst/>
                <a:latin typeface="Calibri" panose="020F0502020204030204" pitchFamily="34" charset="0"/>
                <a:ea typeface="Calibri" panose="020F0502020204030204" pitchFamily="34" charset="0"/>
              </a:rPr>
              <a:t>alk with your doctor about what activities are safe to do and which should be avoided or modified.</a:t>
            </a:r>
            <a:endParaRPr lang="en-US" sz="1200" b="0" dirty="0"/>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Practice mindfulness and managing stress.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Feeling stressed is common during pregnancy because pregnancy is a time of many changes. You may welcome these changes, but they can add new stresses to your life.  High levels of stress that continue for a long time may cause health problems, like high blood pressure and heart disease. During pregnancy, stress can increase the chances of having a premature baby or a low-birthweight baby increasing the risk for other health problems. To support wellness, you can do meditation, breath work (learning how to breathe and paying attention to your breath), noticing the environment around you and how you are feeling, journaling, and practicing yoga.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cs typeface="Calibri" panose="020F0502020204030204" pitchFamily="34" charset="0"/>
              </a:rPr>
              <a:t>Continue to see a dentist. </a:t>
            </a:r>
            <a:r>
              <a:rPr lang="en-US" sz="1800" b="0" dirty="0">
                <a:solidFill>
                  <a:srgbClr val="000000"/>
                </a:solidFill>
                <a:effectLst/>
                <a:latin typeface="Calibri" panose="020F0502020204030204" pitchFamily="34" charset="0"/>
                <a:cs typeface="Calibri" panose="020F0502020204030204" pitchFamily="34" charset="0"/>
              </a:rPr>
              <a:t>Being pregnant can increase your risk for oral health problems, and these problems can affect your pregnancy. For example, some studies show a link between gum disease and premature birth. Premature birth is birth that happens too early, before 37 weeks of pregnancy. Premature babies may have more health problems at birth and later in life than babies born full term.  Taking good care of your mouth, teeth and gums during pregnancy can help you have a healthy pregnancy and a healthy baby.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60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Preparing for childbirth can help you in understanding your options before giving birth.</a:t>
            </a:r>
          </a:p>
          <a:p>
            <a:endParaRPr lang="en-US" dirty="0"/>
          </a:p>
          <a:p>
            <a:r>
              <a:rPr lang="en-US" b="1" dirty="0"/>
              <a:t>In childbirth classes </a:t>
            </a:r>
            <a:r>
              <a:rPr lang="en-US" b="0" dirty="0"/>
              <a:t>you and your birth partner can learn about stages of the birth process, pain relief options and how to handle pain, different birthing positions, breastfeeding and newborn care. A few types of birth classes include Lamaze, Bradley, and Hypnobirthing. Your hospital or birthing center may also offer birth classes. Depending on the duration of the class, it is usually best for the birthing parent and their birth partner take a birth class during the second or third trimester.</a:t>
            </a:r>
          </a:p>
          <a:p>
            <a:endParaRPr lang="en-US" b="0" dirty="0"/>
          </a:p>
          <a:p>
            <a:r>
              <a:rPr lang="en-US" b="1" dirty="0"/>
              <a:t>Talk about how you intend to feed your child. </a:t>
            </a:r>
            <a:r>
              <a:rPr lang="en-US" b="0" dirty="0"/>
              <a:t>If you're welcoming a new baby, you are going to have some decisions to make about feeding them. Thinking about this in advance of labor and delivery will reduce the stress of having to make that decision while you are recovering from labor and delivery.</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Calibri" panose="020F0502020204030204" pitchFamily="34" charset="0"/>
              </a:rPr>
              <a:t>Prepare birth plan:  </a:t>
            </a:r>
            <a:r>
              <a:rPr lang="en-US" sz="1200" b="0" dirty="0">
                <a:effectLst/>
                <a:latin typeface="Calibri" panose="020F0502020204030204" pitchFamily="34" charset="0"/>
                <a:ea typeface="Calibri" panose="020F0502020204030204" pitchFamily="34" charset="0"/>
                <a:cs typeface="Calibri" panose="020F0502020204030204" pitchFamily="34" charset="0"/>
              </a:rPr>
              <a:t>A birth plan is an outline of what you want for your delivery. This plan helps your doctor or midwife, nurses, and support people understand your personal wishes.  You should talk about your plan with your support person and your doctor or midwife. Not only will it help them understand you, but it will also help you figure out if what you have in mind is feasible and safe for you and your baby.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While many parents have an ideal birth plan, it is important to remember that things can happen during the birth process that are not anticipated and may be beyond your control. For example, the babies may arrive early or get into an awkward position, and your blood pressure may rise or fall, which can happen to anyone and is no one’s fault if these other things occur.</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 birth doula</a:t>
            </a:r>
            <a:r>
              <a:rPr lang="en-US" b="0" dirty="0"/>
              <a:t> is </a:t>
            </a:r>
            <a:r>
              <a:rPr lang="en-US" sz="1200" dirty="0">
                <a:effectLst/>
                <a:latin typeface="Calibri" panose="020F0502020204030204" pitchFamily="34" charset="0"/>
                <a:ea typeface="Calibri" panose="020F0502020204030204" pitchFamily="34" charset="0"/>
                <a:cs typeface="Calibri" panose="020F0502020204030204" pitchFamily="34" charset="0"/>
              </a:rPr>
              <a:t>trained to provide continuous, one-on-one care and</a:t>
            </a:r>
            <a:r>
              <a:rPr lang="en-US" b="1" dirty="0"/>
              <a:t> </a:t>
            </a:r>
            <a:r>
              <a:rPr lang="en-US" sz="1200" dirty="0">
                <a:effectLst/>
                <a:latin typeface="Calibri" panose="020F0502020204030204" pitchFamily="34" charset="0"/>
                <a:ea typeface="Calibri" panose="020F0502020204030204" pitchFamily="34" charset="0"/>
                <a:cs typeface="Calibri" panose="020F0502020204030204" pitchFamily="34" charset="0"/>
              </a:rPr>
              <a:t>support to a birthing person and their birth partner.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Doulas aim to help parents have a safe, memorable, and empowering birthing experience by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providing physical comfort, emotional reassurance, informational support, and advocacy.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Having a doula can decrease the likelihood of a c-section, length of labor, and the use of pain-relief medications.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cs typeface="Calibri" panose="020F0502020204030204" pitchFamily="34" charset="0"/>
              </a:rPr>
              <a:t>Get ready.  </a:t>
            </a:r>
            <a:r>
              <a:rPr lang="en-US" sz="1200" b="0" dirty="0">
                <a:effectLst/>
                <a:latin typeface="Calibri" panose="020F0502020204030204" pitchFamily="34" charset="0"/>
                <a:cs typeface="Calibri" panose="020F0502020204030204" pitchFamily="34" charset="0"/>
              </a:rPr>
              <a:t>Packing a bag for the trip to your birthing location will help reduce the stress when you go into labor.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cs typeface="Calibri" panose="020F0502020204030204" pitchFamily="34" charset="0"/>
              </a:rPr>
              <a:t>Some things you may want to consider packing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Your birth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Loose and comfortable clothes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Breast pads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Toiletries:  shampoo, conditioner, soap, deodorant, hairbrush, hair ties and Chapstick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Healthy snacks and a water bottle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Sleepers for the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Baby swaddling blanket(s)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Diapers and wipes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cs typeface="Calibri" panose="020F0502020204030204" pitchFamily="34" charset="0"/>
              </a:rPr>
              <a:t>Car seat</a:t>
            </a:r>
            <a:endParaRPr lang="en-US" b="0" dirty="0"/>
          </a:p>
          <a:p>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17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three most important things subject matter experts want you to know about physical preparation for pregnancy and delivery, let’s discuss what we have learned and consider how this information applies to your specific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be paired with another individual here today and take about one minute each to share what if any plans you have regarding physical preparation for pregnancy and delivery.</a:t>
            </a:r>
          </a:p>
          <a:p>
            <a:endParaRPr lang="en-US" dirty="0"/>
          </a:p>
          <a:p>
            <a:r>
              <a:rPr lang="en-US" dirty="0"/>
              <a:t>You may consider leaning on your personal experience with physical preparation for pregnancy and delivery, what barriers you face(d), or what resources you would like to know more about. </a:t>
            </a:r>
          </a:p>
        </p:txBody>
      </p:sp>
      <p:sp>
        <p:nvSpPr>
          <p:cNvPr id="4" name="Slide Number Placeholder 3"/>
          <p:cNvSpPr>
            <a:spLocks noGrp="1"/>
          </p:cNvSpPr>
          <p:nvPr>
            <p:ph type="sldNum" sz="quarter" idx="5"/>
          </p:nvPr>
        </p:nvSpPr>
        <p:spPr/>
        <p:txBody>
          <a:bodyPr/>
          <a:lstStyle/>
          <a:p>
            <a:fld id="{9C1AD4F3-D7BA-4A83-ADEA-33055041BE18}" type="slidenum">
              <a:rPr lang="en-US" smtClean="0"/>
              <a:t>9</a:t>
            </a:fld>
            <a:endParaRPr lang="en-US"/>
          </a:p>
        </p:txBody>
      </p:sp>
    </p:spTree>
    <p:extLst>
      <p:ext uri="{BB962C8B-B14F-4D97-AF65-F5344CB8AC3E}">
        <p14:creationId xmlns:p14="http://schemas.microsoft.com/office/powerpoint/2010/main" val="3136925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descr="Pregnant person holding stomach">
            <a:extLst>
              <a:ext uri="{FF2B5EF4-FFF2-40B4-BE49-F238E27FC236}">
                <a16:creationId xmlns:a16="http://schemas.microsoft.com/office/drawing/2014/main" id="{8BF64F28-BE78-44D2-93AE-7D95BBD756F6}"/>
              </a:ext>
            </a:extLst>
          </p:cNvPr>
          <p:cNvPicPr>
            <a:picLocks noChangeAspect="1"/>
          </p:cNvPicPr>
          <p:nvPr userDrawn="1"/>
        </p:nvPicPr>
        <p:blipFill>
          <a:blip r:embed="rId2"/>
          <a:stretch>
            <a:fillRect/>
          </a:stretch>
        </p:blipFill>
        <p:spPr>
          <a:xfrm>
            <a:off x="-2716306" y="-238486"/>
            <a:ext cx="14908306" cy="9950120"/>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hasCustomPrompt="1"/>
          </p:nvPr>
        </p:nvSpPr>
        <p:spPr>
          <a:xfrm>
            <a:off x="6922092" y="112468"/>
            <a:ext cx="5269907" cy="3152025"/>
          </a:xfrm>
        </p:spPr>
        <p:txBody>
          <a:bodyPr anchor="b"/>
          <a:lstStyle>
            <a:lvl1pPr algn="ctr">
              <a:defRPr sz="6000">
                <a:solidFill>
                  <a:schemeClr val="bg2">
                    <a:lumMod val="75000"/>
                  </a:schemeClr>
                </a:solidFill>
              </a:defRPr>
            </a:lvl1pPr>
          </a:lstStyle>
          <a:p>
            <a:r>
              <a:rPr lang="en-US" dirty="0"/>
              <a:t>Physical Preparation for Pregnancy and Delivery</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003800" y="3080812"/>
            <a:ext cx="71882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7" name="Wave 6">
            <a:extLst>
              <a:ext uri="{FF2B5EF4-FFF2-40B4-BE49-F238E27FC236}">
                <a16:creationId xmlns:a16="http://schemas.microsoft.com/office/drawing/2014/main" id="{15C1E1E6-3BD0-490E-BF21-B7F737AA13FC}"/>
              </a:ext>
            </a:extLst>
          </p:cNvPr>
          <p:cNvSpPr/>
          <p:nvPr userDrawn="1"/>
        </p:nvSpPr>
        <p:spPr>
          <a:xfrm>
            <a:off x="-338280" y="377718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93100" y="5686491"/>
            <a:ext cx="3429000" cy="852421"/>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6253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23000">
              <a:schemeClr val="bg2">
                <a:lumMod val="40000"/>
                <a:lumOff val="60000"/>
              </a:schemeClr>
            </a:gs>
            <a:gs pos="50000">
              <a:srgbClr val="B6668E"/>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2CC94B-737D-43B6-BDB4-F4ACA70C32D4}"/>
              </a:ext>
            </a:extLst>
          </p:cNvPr>
          <p:cNvPicPr>
            <a:picLocks noChangeAspect="1"/>
          </p:cNvPicPr>
          <p:nvPr userDrawn="1"/>
        </p:nvPicPr>
        <p:blipFill>
          <a:blip r:embed="rId2"/>
          <a:stretch>
            <a:fillRect/>
          </a:stretch>
        </p:blipFill>
        <p:spPr>
          <a:xfrm>
            <a:off x="-812430" y="-592486"/>
            <a:ext cx="13528572" cy="8245665"/>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562599" y="-24947"/>
            <a:ext cx="6760437" cy="2387600"/>
          </a:xfrm>
        </p:spPr>
        <p:txBody>
          <a:bodyPr anchor="b">
            <a:normAutofit/>
          </a:bodyPr>
          <a:lstStyle>
            <a:lvl1pPr algn="l">
              <a:defRPr sz="54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562599" y="2601119"/>
            <a:ext cx="6760437"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89555" y="399357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2705" y="6037812"/>
            <a:ext cx="2820112" cy="683663"/>
          </a:xfrm>
          <a:prstGeom prst="rect">
            <a:avLst/>
          </a:prstGeom>
          <a:noFill/>
          <a:ln>
            <a:noFill/>
          </a:ln>
        </p:spPr>
      </p:pic>
    </p:spTree>
    <p:extLst>
      <p:ext uri="{BB962C8B-B14F-4D97-AF65-F5344CB8AC3E}">
        <p14:creationId xmlns:p14="http://schemas.microsoft.com/office/powerpoint/2010/main" val="296994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200" y="1734494"/>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rgbClr val="D8B5C7"/>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pic>
        <p:nvPicPr>
          <p:cNvPr id="14" name="Picture 13">
            <a:extLst>
              <a:ext uri="{FF2B5EF4-FFF2-40B4-BE49-F238E27FC236}">
                <a16:creationId xmlns:a16="http://schemas.microsoft.com/office/drawing/2014/main" id="{DB202CB9-0577-40D9-AE9D-B1A78DA0A10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01053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80979"/>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8480623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2559C905-3ACA-4C13-BF7E-6B618E970E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61911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2" name="Picture 11">
            <a:extLst>
              <a:ext uri="{FF2B5EF4-FFF2-40B4-BE49-F238E27FC236}">
                <a16:creationId xmlns:a16="http://schemas.microsoft.com/office/drawing/2014/main" id="{4F694C67-AB6C-4AE7-BA51-386539EC9B1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3163366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08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a:t>Insert Logo</a:t>
            </a:r>
          </a:p>
          <a:p>
            <a:endParaRPr lang="en-US"/>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200" y="1776412"/>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CC60AFF-AFD8-4959-9874-BCD31C51510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3770076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0" name="Picture 9">
            <a:extLst>
              <a:ext uri="{FF2B5EF4-FFF2-40B4-BE49-F238E27FC236}">
                <a16:creationId xmlns:a16="http://schemas.microsoft.com/office/drawing/2014/main" id="{9E4F4151-7113-456C-BA42-A621D8DC3A5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7547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866F849F-23FA-45F1-AB3B-DAA04C216A5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998145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638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481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1271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4/27/2022</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874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4/27/2022</a:t>
            </a:fld>
            <a:endParaRPr lang="en-US"/>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4/27/2022</a:t>
            </a:fld>
            <a:endParaRPr lang="en-US"/>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4/27/2022</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44053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ulasoforangecounty.com/contac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hyperlink" Target="https://www.findhelp.org/riverside-community-health-foundation-(rchf)--riverside-ca--doula-access-program-(rchf)-/5472061660332032?postal=92501" TargetMode="External"/><Relationship Id="rId4" Type="http://schemas.openxmlformats.org/officeDocument/2006/relationships/hyperlink" Target="https://www.sankofabirthworkers.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7006727" y="249643"/>
            <a:ext cx="4946302" cy="3267492"/>
          </a:xfrm>
        </p:spPr>
        <p:txBody>
          <a:bodyPr>
            <a:normAutofit/>
          </a:bodyPr>
          <a:lstStyle/>
          <a:p>
            <a:r>
              <a:rPr lang="en-US" sz="5400" dirty="0"/>
              <a:t>Physical Preparation for Pregnancy and Delivery</a:t>
            </a:r>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5964517" y="4337677"/>
            <a:ext cx="7325895" cy="1655762"/>
          </a:xfrm>
        </p:spPr>
        <p:txBody>
          <a:bodyPr/>
          <a:lstStyle/>
          <a:p>
            <a:r>
              <a:rPr lang="en-US" dirty="0">
                <a:solidFill>
                  <a:schemeClr val="bg2">
                    <a:lumMod val="75000"/>
                  </a:schemeClr>
                </a:solidFill>
              </a:rPr>
              <a:t>Insert Date and Time</a:t>
            </a:r>
          </a:p>
        </p:txBody>
      </p:sp>
      <p:sp>
        <p:nvSpPr>
          <p:cNvPr id="4" name="Rectangle 3">
            <a:extLst>
              <a:ext uri="{FF2B5EF4-FFF2-40B4-BE49-F238E27FC236}">
                <a16:creationId xmlns:a16="http://schemas.microsoft.com/office/drawing/2014/main" id="{BD962BB1-25FA-46D7-B825-539C848DC7E4}"/>
              </a:ext>
            </a:extLst>
          </p:cNvPr>
          <p:cNvSpPr/>
          <p:nvPr/>
        </p:nvSpPr>
        <p:spPr>
          <a:xfrm>
            <a:off x="1037390" y="5165558"/>
            <a:ext cx="3636210" cy="141304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Insert Organization Logo</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a:t>Group Discussion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900946" y="1786040"/>
            <a:ext cx="9258300" cy="3722394"/>
          </a:xfrm>
        </p:spPr>
        <p:txBody>
          <a:bodyPr/>
          <a:lstStyle/>
          <a:p>
            <a:pPr marL="0" indent="0" algn="ctr">
              <a:buNone/>
            </a:pPr>
            <a:endParaRPr lang="en-US" b="1" dirty="0"/>
          </a:p>
          <a:p>
            <a:pPr marL="0" indent="0" algn="ctr">
              <a:buNone/>
            </a:pPr>
            <a:r>
              <a:rPr lang="en-US" b="1" dirty="0"/>
              <a:t>Was there anything you learned today that you hadn’t considered and found particularly helpful?</a:t>
            </a:r>
            <a:endParaRPr lang="en-US" dirty="0"/>
          </a:p>
        </p:txBody>
      </p:sp>
    </p:spTree>
    <p:extLst>
      <p:ext uri="{BB962C8B-B14F-4D97-AF65-F5344CB8AC3E}">
        <p14:creationId xmlns:p14="http://schemas.microsoft.com/office/powerpoint/2010/main" val="196409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a:t>Personal Reflection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3"/>
            <a:ext cx="10515600" cy="3267165"/>
          </a:xfrm>
        </p:spPr>
        <p:txBody>
          <a:bodyPr>
            <a:normAutofit/>
          </a:bodyPr>
          <a:lstStyle/>
          <a:p>
            <a:pPr marL="0" indent="0" algn="ctr">
              <a:buNone/>
            </a:pPr>
            <a:endParaRPr lang="en-US" b="1" dirty="0"/>
          </a:p>
          <a:p>
            <a:pPr marL="0" indent="0" algn="ctr">
              <a:lnSpc>
                <a:spcPct val="100000"/>
              </a:lnSpc>
              <a:spcAft>
                <a:spcPts val="1200"/>
              </a:spcAft>
              <a:buNone/>
            </a:pPr>
            <a:r>
              <a:rPr lang="en-US" b="1" dirty="0"/>
              <a:t>Who will you reach out to if you have questions or need assistance with preparing for conception, pregnancy or delivery?</a:t>
            </a:r>
          </a:p>
        </p:txBody>
      </p:sp>
    </p:spTree>
    <p:extLst>
      <p:ext uri="{BB962C8B-B14F-4D97-AF65-F5344CB8AC3E}">
        <p14:creationId xmlns:p14="http://schemas.microsoft.com/office/powerpoint/2010/main" val="230700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a:xfrm>
            <a:off x="838200" y="133771"/>
            <a:ext cx="10515600" cy="1325563"/>
          </a:xfrm>
        </p:spPr>
        <p:txBody>
          <a:bodyPr/>
          <a:lstStyle/>
          <a:p>
            <a:r>
              <a:rPr lang="en-US" dirty="0"/>
              <a:t>Resources Available</a:t>
            </a:r>
          </a:p>
        </p:txBody>
      </p:sp>
      <p:sp>
        <p:nvSpPr>
          <p:cNvPr id="7" name="Content Placeholder 2">
            <a:extLst>
              <a:ext uri="{FF2B5EF4-FFF2-40B4-BE49-F238E27FC236}">
                <a16:creationId xmlns:a16="http://schemas.microsoft.com/office/drawing/2014/main" id="{0DA6DA5F-FC41-490F-8BAF-D7AB04312F32}"/>
              </a:ext>
            </a:extLst>
          </p:cNvPr>
          <p:cNvSpPr>
            <a:spLocks noGrp="1"/>
          </p:cNvSpPr>
          <p:nvPr>
            <p:ph idx="1"/>
          </p:nvPr>
        </p:nvSpPr>
        <p:spPr>
          <a:xfrm>
            <a:off x="429658" y="1701705"/>
            <a:ext cx="11111429" cy="3841410"/>
          </a:xfrm>
        </p:spPr>
        <p:txBody>
          <a:bodyPr>
            <a:normAutofit fontScale="70000" lnSpcReduction="20000"/>
          </a:bodyPr>
          <a:lstStyle/>
          <a:p>
            <a:pPr>
              <a:lnSpc>
                <a:spcPct val="110000"/>
              </a:lnSpc>
              <a:spcAft>
                <a:spcPts val="1200"/>
              </a:spcAft>
            </a:pPr>
            <a:r>
              <a:rPr lang="en-US" sz="4100" b="1" dirty="0"/>
              <a:t>Doula’s of Orange County: </a:t>
            </a:r>
            <a:r>
              <a:rPr lang="en-US" sz="4100" b="1" dirty="0">
                <a:hlinkClick r:id="rId3"/>
              </a:rPr>
              <a:t>https://www.doulasoforangecounty.com/contact</a:t>
            </a:r>
            <a:endParaRPr lang="en-US" sz="4100" dirty="0"/>
          </a:p>
          <a:p>
            <a:pPr>
              <a:lnSpc>
                <a:spcPct val="110000"/>
              </a:lnSpc>
              <a:spcAft>
                <a:spcPts val="1200"/>
              </a:spcAft>
            </a:pPr>
            <a:r>
              <a:rPr lang="en-US" sz="4100" b="1" dirty="0"/>
              <a:t>Sankofa </a:t>
            </a:r>
            <a:r>
              <a:rPr lang="en-US" sz="4100" b="1" dirty="0" err="1"/>
              <a:t>Birthworkers</a:t>
            </a:r>
            <a:r>
              <a:rPr lang="en-US" sz="4100" b="1" dirty="0"/>
              <a:t>:  </a:t>
            </a:r>
            <a:r>
              <a:rPr lang="en-US" sz="4100" b="1" dirty="0">
                <a:hlinkClick r:id="rId4"/>
              </a:rPr>
              <a:t>https://www.sankofabirthworkers.com/</a:t>
            </a:r>
            <a:endParaRPr lang="en-US" sz="4100" dirty="0"/>
          </a:p>
          <a:p>
            <a:pPr>
              <a:lnSpc>
                <a:spcPct val="110000"/>
              </a:lnSpc>
              <a:spcAft>
                <a:spcPts val="1200"/>
              </a:spcAft>
            </a:pPr>
            <a:r>
              <a:rPr lang="en-US" sz="4100" b="1" dirty="0"/>
              <a:t>IEHP Doula Access Program: </a:t>
            </a:r>
            <a:r>
              <a:rPr lang="en-US" sz="4100" b="1" dirty="0">
                <a:hlinkClick r:id="rId5"/>
              </a:rPr>
              <a:t>https://www.findhelp.org/riverside-community-health-foundation-(rchf)--riverside-ca--doula-access-program-(rchf)-/5472061660332032?postal=92501</a:t>
            </a:r>
            <a:endParaRPr lang="en-US" sz="4100" b="1" dirty="0"/>
          </a:p>
        </p:txBody>
      </p:sp>
      <p:pic>
        <p:nvPicPr>
          <p:cNvPr id="4102" name="Picture 6" descr="website Icon - Download website Icon 63346 | Noun Project">
            <a:extLst>
              <a:ext uri="{FF2B5EF4-FFF2-40B4-BE49-F238E27FC236}">
                <a16:creationId xmlns:a16="http://schemas.microsoft.com/office/drawing/2014/main" id="{38A8B234-E9CD-4486-AA23-E27F6D17060B}"/>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12047" y="-185718"/>
            <a:ext cx="2829040" cy="282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642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a:t>Questions?</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p:txBody>
          <a:bodyPr/>
          <a:lstStyle/>
          <a:p>
            <a:endParaRPr lang="en-US"/>
          </a:p>
        </p:txBody>
      </p:sp>
      <p:sp>
        <p:nvSpPr>
          <p:cNvPr id="6" name="Title 3">
            <a:extLst>
              <a:ext uri="{FF2B5EF4-FFF2-40B4-BE49-F238E27FC236}">
                <a16:creationId xmlns:a16="http://schemas.microsoft.com/office/drawing/2014/main" id="{F0B49E81-9374-4A3A-9908-C266BE291E03}"/>
              </a:ext>
            </a:extLst>
          </p:cNvPr>
          <p:cNvSpPr txBox="1">
            <a:spLocks/>
          </p:cNvSpPr>
          <p:nvPr/>
        </p:nvSpPr>
        <p:spPr>
          <a:xfrm>
            <a:off x="831850" y="795338"/>
            <a:ext cx="10909576" cy="26336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dirty="0">
                <a:solidFill>
                  <a:schemeClr val="tx1"/>
                </a:solidFill>
              </a:rPr>
              <a:t>Preparation for Conception, Pregnancy and Delivery</a:t>
            </a:r>
          </a:p>
        </p:txBody>
      </p:sp>
    </p:spTree>
    <p:extLst>
      <p:ext uri="{BB962C8B-B14F-4D97-AF65-F5344CB8AC3E}">
        <p14:creationId xmlns:p14="http://schemas.microsoft.com/office/powerpoint/2010/main" val="265773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7249099" y="451691"/>
            <a:ext cx="4285562" cy="1395139"/>
          </a:xfrm>
        </p:spPr>
        <p:txBody>
          <a:bodyPr/>
          <a:lstStyle/>
          <a:p>
            <a:pPr algn="ctr"/>
            <a:r>
              <a:rPr lang="en-US" dirty="0"/>
              <a:t>Thank you!</a:t>
            </a:r>
          </a:p>
        </p:txBody>
      </p:sp>
      <p:sp>
        <p:nvSpPr>
          <p:cNvPr id="6" name="Subtitle 2">
            <a:extLst>
              <a:ext uri="{FF2B5EF4-FFF2-40B4-BE49-F238E27FC236}">
                <a16:creationId xmlns:a16="http://schemas.microsoft.com/office/drawing/2014/main" id="{45E74F11-EC5C-46C5-80ED-242AEE688D70}"/>
              </a:ext>
            </a:extLst>
          </p:cNvPr>
          <p:cNvSpPr txBox="1">
            <a:spLocks/>
          </p:cNvSpPr>
          <p:nvPr/>
        </p:nvSpPr>
        <p:spPr>
          <a:xfrm>
            <a:off x="424071" y="5099534"/>
            <a:ext cx="739471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2">
                    <a:lumMod val="75000"/>
                  </a:schemeClr>
                </a:solidFill>
              </a:rPr>
              <a:t>Published in 2022. For additional information about the MHN, please visit our website at: </a:t>
            </a:r>
          </a:p>
          <a:p>
            <a:pPr algn="l"/>
            <a:r>
              <a:rPr lang="en-US" sz="2800" b="1" dirty="0">
                <a:solidFill>
                  <a:schemeClr val="bg2">
                    <a:lumMod val="60000"/>
                    <a:lumOff val="40000"/>
                  </a:schemeClr>
                </a:solidFill>
              </a:rPr>
              <a:t>https://www. 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n-US"/>
              <a:t>Welcome</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n-US"/>
              <a:t>Insert Presenter’s Name</a:t>
            </a:r>
          </a:p>
          <a:p>
            <a:pPr marL="0" indent="0">
              <a:buNone/>
            </a:pPr>
            <a:r>
              <a:rPr lang="en-US"/>
              <a:t>Insert Organization</a:t>
            </a:r>
          </a:p>
          <a:p>
            <a:pPr marL="0" indent="0">
              <a:buNone/>
            </a:pPr>
            <a:endParaRPr lang="en-US"/>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 Photo of Presenter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Insert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n-US" dirty="0"/>
              <a:t>By the end of our time together,     you will learn about…</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537882" y="2075593"/>
            <a:ext cx="10815918" cy="3100054"/>
          </a:xfrm>
        </p:spPr>
        <p:txBody>
          <a:bodyPr>
            <a:normAutofit fontScale="70000" lnSpcReduction="20000"/>
          </a:bodyPr>
          <a:lstStyle/>
          <a:p>
            <a:pPr>
              <a:lnSpc>
                <a:spcPct val="110000"/>
              </a:lnSpc>
              <a:spcAft>
                <a:spcPts val="1200"/>
              </a:spcAft>
            </a:pPr>
            <a:r>
              <a:rPr lang="en-US" sz="4100" b="1" dirty="0"/>
              <a:t>Preparing to get pregnant: </a:t>
            </a:r>
            <a:r>
              <a:rPr lang="en-US" sz="4100" dirty="0"/>
              <a:t>things to consider as you prepare to conceive</a:t>
            </a:r>
          </a:p>
          <a:p>
            <a:pPr>
              <a:lnSpc>
                <a:spcPct val="110000"/>
              </a:lnSpc>
              <a:spcAft>
                <a:spcPts val="1200"/>
              </a:spcAft>
            </a:pPr>
            <a:r>
              <a:rPr lang="en-US" sz="4100" b="1" dirty="0"/>
              <a:t>While you are pregnant:  </a:t>
            </a:r>
            <a:r>
              <a:rPr lang="en-US" sz="4100" dirty="0"/>
              <a:t>how to physically take care of your body for a healthy pregnancy</a:t>
            </a:r>
          </a:p>
          <a:p>
            <a:pPr>
              <a:lnSpc>
                <a:spcPct val="110000"/>
              </a:lnSpc>
              <a:spcAft>
                <a:spcPts val="1200"/>
              </a:spcAft>
            </a:pPr>
            <a:r>
              <a:rPr lang="en-US" sz="4100" b="1" dirty="0"/>
              <a:t>Getting ready to have a baby:  </a:t>
            </a:r>
            <a:r>
              <a:rPr lang="en-US" sz="4100" dirty="0"/>
              <a:t>accessing information and resources to help plan for labor and delivery</a:t>
            </a:r>
          </a:p>
        </p:txBody>
      </p:sp>
      <p:sp>
        <p:nvSpPr>
          <p:cNvPr id="5" name="Rectangle 4">
            <a:extLst>
              <a:ext uri="{FF2B5EF4-FFF2-40B4-BE49-F238E27FC236}">
                <a16:creationId xmlns:a16="http://schemas.microsoft.com/office/drawing/2014/main" id="{93C56DE5-401A-4EED-9918-736A3E5C4C18}"/>
              </a:ext>
            </a:extLst>
          </p:cNvPr>
          <p:cNvSpPr/>
          <p:nvPr/>
        </p:nvSpPr>
        <p:spPr>
          <a:xfrm>
            <a:off x="7751827" y="4645558"/>
            <a:ext cx="3408948" cy="125128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Insert Organizational Logo</a:t>
            </a: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n-US" dirty="0"/>
              <a:t>3 Things You Need to Know</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322729" y="1"/>
            <a:ext cx="11418697" cy="31062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dirty="0">
                <a:solidFill>
                  <a:schemeClr val="tx1"/>
                </a:solidFill>
              </a:rPr>
              <a:t>Preparation for Conception, Pregnancy and Delivery</a:t>
            </a: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a:xfrm>
            <a:off x="838200" y="365125"/>
            <a:ext cx="10820400" cy="1325563"/>
          </a:xfrm>
        </p:spPr>
        <p:txBody>
          <a:bodyPr>
            <a:noAutofit/>
          </a:bodyPr>
          <a:lstStyle/>
          <a:p>
            <a:pPr>
              <a:lnSpc>
                <a:spcPct val="110000"/>
              </a:lnSpc>
              <a:spcAft>
                <a:spcPts val="1200"/>
              </a:spcAft>
            </a:pPr>
            <a:r>
              <a:rPr lang="en-US" dirty="0"/>
              <a:t>When Trying to Get Pregnant</a:t>
            </a:r>
          </a:p>
        </p:txBody>
      </p:sp>
      <p:sp>
        <p:nvSpPr>
          <p:cNvPr id="5" name="Content Placeholder 4">
            <a:extLst>
              <a:ext uri="{FF2B5EF4-FFF2-40B4-BE49-F238E27FC236}">
                <a16:creationId xmlns:a16="http://schemas.microsoft.com/office/drawing/2014/main" id="{AA44983F-C61A-42B7-A553-5A066BD1CC70}"/>
              </a:ext>
            </a:extLst>
          </p:cNvPr>
          <p:cNvSpPr>
            <a:spLocks noGrp="1"/>
          </p:cNvSpPr>
          <p:nvPr>
            <p:ph idx="1"/>
          </p:nvPr>
        </p:nvSpPr>
        <p:spPr>
          <a:xfrm>
            <a:off x="3558447" y="1690688"/>
            <a:ext cx="7795351" cy="3090632"/>
          </a:xfrm>
        </p:spPr>
        <p:txBody>
          <a:bodyPr anchor="ctr">
            <a:normAutofit/>
          </a:bodyPr>
          <a:lstStyle/>
          <a:p>
            <a:pPr>
              <a:lnSpc>
                <a:spcPct val="100000"/>
              </a:lnSpc>
              <a:buFont typeface="Wingdings" panose="05000000000000000000" pitchFamily="2" charset="2"/>
              <a:buChar char="ü"/>
            </a:pPr>
            <a:r>
              <a:rPr lang="en-US" sz="2800" dirty="0"/>
              <a:t>Schedule a pre-pregnancy checkup</a:t>
            </a:r>
          </a:p>
          <a:p>
            <a:pPr>
              <a:lnSpc>
                <a:spcPct val="100000"/>
              </a:lnSpc>
              <a:buFont typeface="Wingdings" panose="05000000000000000000" pitchFamily="2" charset="2"/>
              <a:buChar char="ü"/>
            </a:pPr>
            <a:r>
              <a:rPr lang="en-US" sz="2800" dirty="0"/>
              <a:t>Maintain or work towards a healthy weight</a:t>
            </a:r>
          </a:p>
          <a:p>
            <a:pPr>
              <a:lnSpc>
                <a:spcPct val="100000"/>
              </a:lnSpc>
              <a:buFont typeface="Wingdings" panose="05000000000000000000" pitchFamily="2" charset="2"/>
              <a:buChar char="ü"/>
            </a:pPr>
            <a:r>
              <a:rPr lang="en-US" sz="2800" dirty="0"/>
              <a:t>Regular, moderate exercise </a:t>
            </a:r>
          </a:p>
          <a:p>
            <a:pPr>
              <a:lnSpc>
                <a:spcPct val="100000"/>
              </a:lnSpc>
              <a:buFont typeface="Wingdings" panose="05000000000000000000" pitchFamily="2" charset="2"/>
              <a:buChar char="ü"/>
            </a:pPr>
            <a:r>
              <a:rPr lang="en-US" sz="2800" dirty="0"/>
              <a:t>Limit or avoid harmful substances</a:t>
            </a:r>
          </a:p>
          <a:p>
            <a:pPr>
              <a:lnSpc>
                <a:spcPct val="100000"/>
              </a:lnSpc>
              <a:buFont typeface="Wingdings" panose="05000000000000000000" pitchFamily="2" charset="2"/>
              <a:buChar char="ü"/>
            </a:pPr>
            <a:r>
              <a:rPr lang="en-US" sz="2800" dirty="0"/>
              <a:t>Start taking prenatal vitamins</a:t>
            </a:r>
          </a:p>
        </p:txBody>
      </p:sp>
      <p:sp>
        <p:nvSpPr>
          <p:cNvPr id="8" name="Picture Placeholder 7">
            <a:extLst>
              <a:ext uri="{FF2B5EF4-FFF2-40B4-BE49-F238E27FC236}">
                <a16:creationId xmlns:a16="http://schemas.microsoft.com/office/drawing/2014/main" id="{6085B7A1-4DD0-446F-81D8-62B0C189B75E}"/>
              </a:ext>
            </a:extLst>
          </p:cNvPr>
          <p:cNvSpPr>
            <a:spLocks noGrp="1"/>
          </p:cNvSpPr>
          <p:nvPr>
            <p:ph type="pic" sz="quarter" idx="13"/>
          </p:nvPr>
        </p:nvSpPr>
        <p:spPr>
          <a:xfrm>
            <a:off x="8154164" y="4982339"/>
            <a:ext cx="2766595" cy="1127624"/>
          </a:xfrm>
        </p:spPr>
      </p:sp>
      <p:pic>
        <p:nvPicPr>
          <p:cNvPr id="3080" name="Picture 8" descr="Couple Of Man And Woman In Love Svg Png Icon Free Download (#37950) -  OnlineWebFonts.COM">
            <a:extLst>
              <a:ext uri="{FF2B5EF4-FFF2-40B4-BE49-F238E27FC236}">
                <a16:creationId xmlns:a16="http://schemas.microsoft.com/office/drawing/2014/main" id="{496473FF-7E2C-4D55-BAB9-CE6622C20E84}"/>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922" y="1795549"/>
            <a:ext cx="2519723" cy="309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5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a:xfrm>
            <a:off x="467009" y="136521"/>
            <a:ext cx="10820400" cy="1325563"/>
          </a:xfrm>
        </p:spPr>
        <p:txBody>
          <a:bodyPr>
            <a:noAutofit/>
          </a:bodyPr>
          <a:lstStyle/>
          <a:p>
            <a:pPr>
              <a:lnSpc>
                <a:spcPct val="110000"/>
              </a:lnSpc>
              <a:spcAft>
                <a:spcPts val="1200"/>
              </a:spcAft>
            </a:pPr>
            <a:r>
              <a:rPr lang="en-US" sz="4800" dirty="0"/>
              <a:t>While Pregnant</a:t>
            </a:r>
          </a:p>
        </p:txBody>
      </p:sp>
      <p:sp>
        <p:nvSpPr>
          <p:cNvPr id="6" name="Picture Placeholder 5">
            <a:extLst>
              <a:ext uri="{FF2B5EF4-FFF2-40B4-BE49-F238E27FC236}">
                <a16:creationId xmlns:a16="http://schemas.microsoft.com/office/drawing/2014/main" id="{255B01F5-B035-4B09-9FD4-4B98E6D47A11}"/>
              </a:ext>
            </a:extLst>
          </p:cNvPr>
          <p:cNvSpPr>
            <a:spLocks noGrp="1"/>
          </p:cNvSpPr>
          <p:nvPr>
            <p:ph type="pic" sz="quarter" idx="13"/>
          </p:nvPr>
        </p:nvSpPr>
        <p:spPr>
          <a:xfrm>
            <a:off x="8143147" y="5045725"/>
            <a:ext cx="2766595" cy="1127624"/>
          </a:xfrm>
        </p:spPr>
      </p:sp>
      <p:graphicFrame>
        <p:nvGraphicFramePr>
          <p:cNvPr id="2" name="Diagram 1">
            <a:extLst>
              <a:ext uri="{FF2B5EF4-FFF2-40B4-BE49-F238E27FC236}">
                <a16:creationId xmlns:a16="http://schemas.microsoft.com/office/drawing/2014/main" id="{793437E7-A44B-4A6B-9590-A2A6A7E63F12}"/>
              </a:ext>
            </a:extLst>
          </p:cNvPr>
          <p:cNvGraphicFramePr/>
          <p:nvPr>
            <p:extLst>
              <p:ext uri="{D42A27DB-BD31-4B8C-83A1-F6EECF244321}">
                <p14:modId xmlns:p14="http://schemas.microsoft.com/office/powerpoint/2010/main" val="293512546"/>
              </p:ext>
            </p:extLst>
          </p:nvPr>
        </p:nvGraphicFramePr>
        <p:xfrm>
          <a:off x="617818" y="1469941"/>
          <a:ext cx="7611782" cy="3231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Pregnant Woman Svg Png Icon Free Download - Pregnant Woman Icon Free Clipart  - Full Size Clipart (#5596542) - PinClipart">
            <a:extLst>
              <a:ext uri="{FF2B5EF4-FFF2-40B4-BE49-F238E27FC236}">
                <a16:creationId xmlns:a16="http://schemas.microsoft.com/office/drawing/2014/main" id="{5C17FD39-15D3-4575-84C4-939A4BCEDFBA}"/>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4912" y="1087509"/>
            <a:ext cx="1583063" cy="361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8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a:xfrm>
            <a:off x="467009" y="136521"/>
            <a:ext cx="10820400" cy="1325563"/>
          </a:xfrm>
        </p:spPr>
        <p:txBody>
          <a:bodyPr>
            <a:noAutofit/>
          </a:bodyPr>
          <a:lstStyle/>
          <a:p>
            <a:pPr>
              <a:lnSpc>
                <a:spcPct val="110000"/>
              </a:lnSpc>
              <a:spcAft>
                <a:spcPts val="1200"/>
              </a:spcAft>
            </a:pPr>
            <a:r>
              <a:rPr lang="en-US" sz="4800" dirty="0"/>
              <a:t>Before Childbirth</a:t>
            </a:r>
          </a:p>
        </p:txBody>
      </p:sp>
      <p:sp>
        <p:nvSpPr>
          <p:cNvPr id="6" name="Picture Placeholder 5">
            <a:extLst>
              <a:ext uri="{FF2B5EF4-FFF2-40B4-BE49-F238E27FC236}">
                <a16:creationId xmlns:a16="http://schemas.microsoft.com/office/drawing/2014/main" id="{255B01F5-B035-4B09-9FD4-4B98E6D47A11}"/>
              </a:ext>
            </a:extLst>
          </p:cNvPr>
          <p:cNvSpPr>
            <a:spLocks noGrp="1"/>
          </p:cNvSpPr>
          <p:nvPr>
            <p:ph type="pic" sz="quarter" idx="13"/>
          </p:nvPr>
        </p:nvSpPr>
        <p:spPr>
          <a:xfrm>
            <a:off x="8143147" y="5045725"/>
            <a:ext cx="2766595" cy="1127624"/>
          </a:xfrm>
        </p:spPr>
      </p:sp>
      <p:pic>
        <p:nvPicPr>
          <p:cNvPr id="1030" name="Picture 6" descr="Birth PNG Picture | PNG All">
            <a:extLst>
              <a:ext uri="{FF2B5EF4-FFF2-40B4-BE49-F238E27FC236}">
                <a16:creationId xmlns:a16="http://schemas.microsoft.com/office/drawing/2014/main" id="{4AC7DCFF-0286-4C9A-BA3C-A2C2D74608E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89" y="1681064"/>
            <a:ext cx="3057911" cy="30579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793437E7-A44B-4A6B-9590-A2A6A7E63F12}"/>
              </a:ext>
            </a:extLst>
          </p:cNvPr>
          <p:cNvGraphicFramePr/>
          <p:nvPr>
            <p:extLst>
              <p:ext uri="{D42A27DB-BD31-4B8C-83A1-F6EECF244321}">
                <p14:modId xmlns:p14="http://schemas.microsoft.com/office/powerpoint/2010/main" val="85416225"/>
              </p:ext>
            </p:extLst>
          </p:nvPr>
        </p:nvGraphicFramePr>
        <p:xfrm>
          <a:off x="3378200" y="1170974"/>
          <a:ext cx="8128000" cy="3786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738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Let’s Chat…</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1323665"/>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dirty="0">
                <a:solidFill>
                  <a:schemeClr val="tx1"/>
                </a:solidFill>
              </a:rPr>
              <a:t>Preparation for Conception, Pregnancy and Delivery</a:t>
            </a:r>
          </a:p>
        </p:txBody>
      </p:sp>
    </p:spTree>
    <p:extLst>
      <p:ext uri="{BB962C8B-B14F-4D97-AF65-F5344CB8AC3E}">
        <p14:creationId xmlns:p14="http://schemas.microsoft.com/office/powerpoint/2010/main" val="182485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Think - Pair - Share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254642" y="1690688"/>
            <a:ext cx="9948414" cy="6188716"/>
          </a:xfrm>
        </p:spPr>
        <p:txBody>
          <a:bodyPr>
            <a:normAutofit/>
          </a:bodyPr>
          <a:lstStyle/>
          <a:p>
            <a:pPr marL="0" indent="0" algn="ctr">
              <a:buNone/>
            </a:pPr>
            <a:endParaRPr lang="en-US" sz="2400" b="1" dirty="0"/>
          </a:p>
          <a:p>
            <a:pPr marL="0" indent="0" algn="ctr">
              <a:lnSpc>
                <a:spcPct val="100000"/>
              </a:lnSpc>
              <a:spcAft>
                <a:spcPts val="1200"/>
              </a:spcAft>
              <a:buNone/>
            </a:pPr>
            <a:r>
              <a:rPr lang="en-US" b="1" dirty="0"/>
              <a:t>What is one thing you plan to do over the next 30 days based on what you learned today?</a:t>
            </a:r>
          </a:p>
        </p:txBody>
      </p:sp>
    </p:spTree>
    <p:extLst>
      <p:ext uri="{BB962C8B-B14F-4D97-AF65-F5344CB8AC3E}">
        <p14:creationId xmlns:p14="http://schemas.microsoft.com/office/powerpoint/2010/main" val="2237157189"/>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EB1A3-CFB7-4BCF-91F2-9C0587EEC5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C04A92-8ED2-4F35-8114-08EF18AB4A64}">
  <ds:schemaRefs>
    <ds:schemaRef ds:uri="887d5c03-7ef8-44a5-84bc-0b2768140d17"/>
    <ds:schemaRef ds:uri="dda31852-0824-4e9a-b702-9c57543736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2D6F66-3E02-4C18-8D6C-C9343BB746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MHN</Template>
  <TotalTime>358</TotalTime>
  <Words>2999</Words>
  <Application>Microsoft Office PowerPoint</Application>
  <PresentationFormat>Widescreen</PresentationFormat>
  <Paragraphs>160</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Franklin Gothic Demi</vt:lpstr>
      <vt:lpstr>Lucida Grande</vt:lpstr>
      <vt:lpstr>Open Sans</vt:lpstr>
      <vt:lpstr>Palatino Linotype</vt:lpstr>
      <vt:lpstr>Wingdings</vt:lpstr>
      <vt:lpstr>MHN</vt:lpstr>
      <vt:lpstr>1_MHN</vt:lpstr>
      <vt:lpstr>Physical Preparation for Pregnancy and Delivery</vt:lpstr>
      <vt:lpstr>Welcome</vt:lpstr>
      <vt:lpstr>By the end of our time together,     you will learn about…</vt:lpstr>
      <vt:lpstr>3 Things You Need to Know</vt:lpstr>
      <vt:lpstr>When Trying to Get Pregnant</vt:lpstr>
      <vt:lpstr>While Pregnant</vt:lpstr>
      <vt:lpstr>Before Childbirth</vt:lpstr>
      <vt:lpstr>Let’s Chat…</vt:lpstr>
      <vt:lpstr>Think - Pair - Share</vt:lpstr>
      <vt:lpstr>Group Discussion</vt:lpstr>
      <vt:lpstr>Personal Reflection</vt:lpstr>
      <vt:lpstr>Resources Available</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Marika Baren</dc:creator>
  <cp:lastModifiedBy>Vanessa Helfrick Paulus</cp:lastModifiedBy>
  <cp:revision>2</cp:revision>
  <dcterms:created xsi:type="dcterms:W3CDTF">2021-03-25T16:45:16Z</dcterms:created>
  <dcterms:modified xsi:type="dcterms:W3CDTF">2022-04-27T16:21:20Z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