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4"/>
  </p:sldMasterIdLst>
  <p:notesMasterIdLst>
    <p:notesMasterId r:id="rId19"/>
  </p:notesMasterIdLst>
  <p:sldIdLst>
    <p:sldId id="256" r:id="rId5"/>
    <p:sldId id="257" r:id="rId6"/>
    <p:sldId id="273" r:id="rId7"/>
    <p:sldId id="272" r:id="rId8"/>
    <p:sldId id="274" r:id="rId9"/>
    <p:sldId id="275" r:id="rId10"/>
    <p:sldId id="276" r:id="rId11"/>
    <p:sldId id="277" r:id="rId12"/>
    <p:sldId id="268" r:id="rId13"/>
    <p:sldId id="269" r:id="rId14"/>
    <p:sldId id="270" r:id="rId15"/>
    <p:sldId id="271" r:id="rId16"/>
    <p:sldId id="260" r:id="rId17"/>
    <p:sldId id="26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66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40A3DE-3652-4D19-8FE3-6034461067ED}" v="1" dt="2022-05-26T17:54:47.5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63" autoAdjust="0"/>
    <p:restoredTop sz="61810" autoAdjust="0"/>
  </p:normalViewPr>
  <p:slideViewPr>
    <p:cSldViewPr snapToGrid="0">
      <p:cViewPr varScale="1">
        <p:scale>
          <a:sx n="70" d="100"/>
          <a:sy n="70" d="100"/>
        </p:scale>
        <p:origin x="186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9FC167-6634-43DD-8346-28C824E41D85}" type="doc">
      <dgm:prSet loTypeId="urn:microsoft.com/office/officeart/2005/8/layout/cycle8" loCatId="cycle" qsTypeId="urn:microsoft.com/office/officeart/2005/8/quickstyle/simple1" qsCatId="simple" csTypeId="urn:microsoft.com/office/officeart/2005/8/colors/accent4_5" csCatId="accent4" phldr="1"/>
      <dgm:spPr/>
    </dgm:pt>
    <dgm:pt modelId="{35C8C282-6A51-4241-8CCB-8200946A02A9}">
      <dgm:prSet phldrT="[Text]"/>
      <dgm:spPr/>
      <dgm:t>
        <a:bodyPr/>
        <a:lstStyle/>
        <a:p>
          <a:r>
            <a:rPr lang="en-US" dirty="0"/>
            <a:t>Educate</a:t>
          </a:r>
        </a:p>
      </dgm:t>
    </dgm:pt>
    <dgm:pt modelId="{DFF3068E-19D7-4F61-BEEA-6B813DF7207D}" type="parTrans" cxnId="{2B53DFCC-89E3-4FAB-B59F-0E6CDA8F918F}">
      <dgm:prSet/>
      <dgm:spPr/>
      <dgm:t>
        <a:bodyPr/>
        <a:lstStyle/>
        <a:p>
          <a:endParaRPr lang="en-US"/>
        </a:p>
      </dgm:t>
    </dgm:pt>
    <dgm:pt modelId="{447FD783-854E-4249-883D-55302D439B76}" type="sibTrans" cxnId="{2B53DFCC-89E3-4FAB-B59F-0E6CDA8F918F}">
      <dgm:prSet/>
      <dgm:spPr/>
      <dgm:t>
        <a:bodyPr/>
        <a:lstStyle/>
        <a:p>
          <a:endParaRPr lang="en-US"/>
        </a:p>
      </dgm:t>
    </dgm:pt>
    <dgm:pt modelId="{EA3F59A6-2750-482F-BEFD-4566F1B98653}">
      <dgm:prSet phldrT="[Text]"/>
      <dgm:spPr/>
      <dgm:t>
        <a:bodyPr/>
        <a:lstStyle/>
        <a:p>
          <a:r>
            <a:rPr lang="en-US" dirty="0"/>
            <a:t>Advocate</a:t>
          </a:r>
        </a:p>
      </dgm:t>
    </dgm:pt>
    <dgm:pt modelId="{DA388CA8-AF4C-48C7-B55D-585C82EDB685}" type="parTrans" cxnId="{47A712D1-31DC-4F95-B889-C90155397F55}">
      <dgm:prSet/>
      <dgm:spPr/>
      <dgm:t>
        <a:bodyPr/>
        <a:lstStyle/>
        <a:p>
          <a:endParaRPr lang="en-US"/>
        </a:p>
      </dgm:t>
    </dgm:pt>
    <dgm:pt modelId="{3CD526E0-9CCB-4DB5-94AB-BFAC8071DC65}" type="sibTrans" cxnId="{47A712D1-31DC-4F95-B889-C90155397F55}">
      <dgm:prSet/>
      <dgm:spPr/>
      <dgm:t>
        <a:bodyPr/>
        <a:lstStyle/>
        <a:p>
          <a:endParaRPr lang="en-US"/>
        </a:p>
      </dgm:t>
    </dgm:pt>
    <dgm:pt modelId="{B567B838-CD4D-4771-9756-FAE5D8323920}">
      <dgm:prSet phldrT="[Text]"/>
      <dgm:spPr/>
      <dgm:t>
        <a:bodyPr/>
        <a:lstStyle/>
        <a:p>
          <a:r>
            <a:rPr lang="en-US" dirty="0"/>
            <a:t>Access</a:t>
          </a:r>
        </a:p>
      </dgm:t>
    </dgm:pt>
    <dgm:pt modelId="{07194FC7-6172-462A-B225-8EF76DCF460C}" type="parTrans" cxnId="{3DF10798-3B01-479C-8569-A8B7BF24429C}">
      <dgm:prSet/>
      <dgm:spPr/>
      <dgm:t>
        <a:bodyPr/>
        <a:lstStyle/>
        <a:p>
          <a:endParaRPr lang="en-US"/>
        </a:p>
      </dgm:t>
    </dgm:pt>
    <dgm:pt modelId="{7FC30F77-FFFB-4BD5-A433-685013E170E1}" type="sibTrans" cxnId="{3DF10798-3B01-479C-8569-A8B7BF24429C}">
      <dgm:prSet/>
      <dgm:spPr/>
      <dgm:t>
        <a:bodyPr/>
        <a:lstStyle/>
        <a:p>
          <a:endParaRPr lang="en-US"/>
        </a:p>
      </dgm:t>
    </dgm:pt>
    <dgm:pt modelId="{B8593FA5-938B-425A-AD07-827FE1FC59AF}" type="pres">
      <dgm:prSet presAssocID="{509FC167-6634-43DD-8346-28C824E41D85}" presName="compositeShape" presStyleCnt="0">
        <dgm:presLayoutVars>
          <dgm:chMax val="7"/>
          <dgm:dir/>
          <dgm:resizeHandles val="exact"/>
        </dgm:presLayoutVars>
      </dgm:prSet>
      <dgm:spPr/>
    </dgm:pt>
    <dgm:pt modelId="{64B07945-2370-42CB-9C7C-F5038D116B13}" type="pres">
      <dgm:prSet presAssocID="{509FC167-6634-43DD-8346-28C824E41D85}" presName="wedge1" presStyleLbl="node1" presStyleIdx="0" presStyleCnt="3"/>
      <dgm:spPr/>
    </dgm:pt>
    <dgm:pt modelId="{36AFA4D9-8C81-4CC3-9979-5CBC4141FAF7}" type="pres">
      <dgm:prSet presAssocID="{509FC167-6634-43DD-8346-28C824E41D85}" presName="dummy1a" presStyleCnt="0"/>
      <dgm:spPr/>
    </dgm:pt>
    <dgm:pt modelId="{F92A06EA-8BF2-45F2-85B2-FC4EC0CFCCB9}" type="pres">
      <dgm:prSet presAssocID="{509FC167-6634-43DD-8346-28C824E41D85}" presName="dummy1b" presStyleCnt="0"/>
      <dgm:spPr/>
    </dgm:pt>
    <dgm:pt modelId="{FF1B4D26-37CB-49A1-BBD8-9E875A48F9B6}" type="pres">
      <dgm:prSet presAssocID="{509FC167-6634-43DD-8346-28C824E41D85}" presName="wedge1Tx" presStyleLbl="node1" presStyleIdx="0" presStyleCnt="3">
        <dgm:presLayoutVars>
          <dgm:chMax val="0"/>
          <dgm:chPref val="0"/>
          <dgm:bulletEnabled val="1"/>
        </dgm:presLayoutVars>
      </dgm:prSet>
      <dgm:spPr/>
    </dgm:pt>
    <dgm:pt modelId="{E4AD9493-3EB7-472D-AC22-54783DA64C18}" type="pres">
      <dgm:prSet presAssocID="{509FC167-6634-43DD-8346-28C824E41D85}" presName="wedge2" presStyleLbl="node1" presStyleIdx="1" presStyleCnt="3"/>
      <dgm:spPr/>
    </dgm:pt>
    <dgm:pt modelId="{C465DBE0-69BA-481D-8758-0BBC936546BC}" type="pres">
      <dgm:prSet presAssocID="{509FC167-6634-43DD-8346-28C824E41D85}" presName="dummy2a" presStyleCnt="0"/>
      <dgm:spPr/>
    </dgm:pt>
    <dgm:pt modelId="{B6EDBEF7-FD13-491D-B657-B2F5EC306F29}" type="pres">
      <dgm:prSet presAssocID="{509FC167-6634-43DD-8346-28C824E41D85}" presName="dummy2b" presStyleCnt="0"/>
      <dgm:spPr/>
    </dgm:pt>
    <dgm:pt modelId="{96F05D11-9A9F-49BF-AF5D-4730E26B0607}" type="pres">
      <dgm:prSet presAssocID="{509FC167-6634-43DD-8346-28C824E41D85}" presName="wedge2Tx" presStyleLbl="node1" presStyleIdx="1" presStyleCnt="3">
        <dgm:presLayoutVars>
          <dgm:chMax val="0"/>
          <dgm:chPref val="0"/>
          <dgm:bulletEnabled val="1"/>
        </dgm:presLayoutVars>
      </dgm:prSet>
      <dgm:spPr/>
    </dgm:pt>
    <dgm:pt modelId="{7E40BE2C-5356-46FD-ADD5-C40EAEAE0635}" type="pres">
      <dgm:prSet presAssocID="{509FC167-6634-43DD-8346-28C824E41D85}" presName="wedge3" presStyleLbl="node1" presStyleIdx="2" presStyleCnt="3"/>
      <dgm:spPr/>
    </dgm:pt>
    <dgm:pt modelId="{4ECEB2E5-3F58-4856-B412-6AD5DCA7B4A5}" type="pres">
      <dgm:prSet presAssocID="{509FC167-6634-43DD-8346-28C824E41D85}" presName="dummy3a" presStyleCnt="0"/>
      <dgm:spPr/>
    </dgm:pt>
    <dgm:pt modelId="{7EDF34B8-3EB6-4118-95BE-A55DF3FA432B}" type="pres">
      <dgm:prSet presAssocID="{509FC167-6634-43DD-8346-28C824E41D85}" presName="dummy3b" presStyleCnt="0"/>
      <dgm:spPr/>
    </dgm:pt>
    <dgm:pt modelId="{CAB2B4C6-6302-44C9-8EBD-D647718032F7}" type="pres">
      <dgm:prSet presAssocID="{509FC167-6634-43DD-8346-28C824E41D85}" presName="wedge3Tx" presStyleLbl="node1" presStyleIdx="2" presStyleCnt="3">
        <dgm:presLayoutVars>
          <dgm:chMax val="0"/>
          <dgm:chPref val="0"/>
          <dgm:bulletEnabled val="1"/>
        </dgm:presLayoutVars>
      </dgm:prSet>
      <dgm:spPr/>
    </dgm:pt>
    <dgm:pt modelId="{8ED036B8-C20C-4C0F-9CE5-D0B8A3623422}" type="pres">
      <dgm:prSet presAssocID="{447FD783-854E-4249-883D-55302D439B76}" presName="arrowWedge1" presStyleLbl="fgSibTrans2D1" presStyleIdx="0" presStyleCnt="3"/>
      <dgm:spPr/>
    </dgm:pt>
    <dgm:pt modelId="{B5E350BB-A93A-4E1A-8137-3A0D84A17A63}" type="pres">
      <dgm:prSet presAssocID="{3CD526E0-9CCB-4DB5-94AB-BFAC8071DC65}" presName="arrowWedge2" presStyleLbl="fgSibTrans2D1" presStyleIdx="1" presStyleCnt="3"/>
      <dgm:spPr/>
    </dgm:pt>
    <dgm:pt modelId="{F3D978AE-BA46-453E-8DC6-944433F3DDC6}" type="pres">
      <dgm:prSet presAssocID="{7FC30F77-FFFB-4BD5-A433-685013E170E1}" presName="arrowWedge3" presStyleLbl="fgSibTrans2D1" presStyleIdx="2" presStyleCnt="3"/>
      <dgm:spPr/>
    </dgm:pt>
  </dgm:ptLst>
  <dgm:cxnLst>
    <dgm:cxn modelId="{B5395023-B3FA-4C80-82CB-48387F4D2201}" type="presOf" srcId="{EA3F59A6-2750-482F-BEFD-4566F1B98653}" destId="{E4AD9493-3EB7-472D-AC22-54783DA64C18}" srcOrd="0" destOrd="0" presId="urn:microsoft.com/office/officeart/2005/8/layout/cycle8"/>
    <dgm:cxn modelId="{527CC761-1BDC-4298-B074-579248D90EC8}" type="presOf" srcId="{B567B838-CD4D-4771-9756-FAE5D8323920}" destId="{CAB2B4C6-6302-44C9-8EBD-D647718032F7}" srcOrd="1" destOrd="0" presId="urn:microsoft.com/office/officeart/2005/8/layout/cycle8"/>
    <dgm:cxn modelId="{48464F49-A58F-48E8-8B21-9310208700BC}" type="presOf" srcId="{509FC167-6634-43DD-8346-28C824E41D85}" destId="{B8593FA5-938B-425A-AD07-827FE1FC59AF}" srcOrd="0" destOrd="0" presId="urn:microsoft.com/office/officeart/2005/8/layout/cycle8"/>
    <dgm:cxn modelId="{78BBCB69-511A-45D8-B700-118BDD883B7A}" type="presOf" srcId="{35C8C282-6A51-4241-8CCB-8200946A02A9}" destId="{FF1B4D26-37CB-49A1-BBD8-9E875A48F9B6}" srcOrd="1" destOrd="0" presId="urn:microsoft.com/office/officeart/2005/8/layout/cycle8"/>
    <dgm:cxn modelId="{FCAC286E-B823-4225-969A-D69B672C8D7F}" type="presOf" srcId="{B567B838-CD4D-4771-9756-FAE5D8323920}" destId="{7E40BE2C-5356-46FD-ADD5-C40EAEAE0635}" srcOrd="0" destOrd="0" presId="urn:microsoft.com/office/officeart/2005/8/layout/cycle8"/>
    <dgm:cxn modelId="{3DF10798-3B01-479C-8569-A8B7BF24429C}" srcId="{509FC167-6634-43DD-8346-28C824E41D85}" destId="{B567B838-CD4D-4771-9756-FAE5D8323920}" srcOrd="2" destOrd="0" parTransId="{07194FC7-6172-462A-B225-8EF76DCF460C}" sibTransId="{7FC30F77-FFFB-4BD5-A433-685013E170E1}"/>
    <dgm:cxn modelId="{9D1A6C9A-079E-49DB-9CEE-87A27C5CD78A}" type="presOf" srcId="{EA3F59A6-2750-482F-BEFD-4566F1B98653}" destId="{96F05D11-9A9F-49BF-AF5D-4730E26B0607}" srcOrd="1" destOrd="0" presId="urn:microsoft.com/office/officeart/2005/8/layout/cycle8"/>
    <dgm:cxn modelId="{2B53DFCC-89E3-4FAB-B59F-0E6CDA8F918F}" srcId="{509FC167-6634-43DD-8346-28C824E41D85}" destId="{35C8C282-6A51-4241-8CCB-8200946A02A9}" srcOrd="0" destOrd="0" parTransId="{DFF3068E-19D7-4F61-BEEA-6B813DF7207D}" sibTransId="{447FD783-854E-4249-883D-55302D439B76}"/>
    <dgm:cxn modelId="{47A712D1-31DC-4F95-B889-C90155397F55}" srcId="{509FC167-6634-43DD-8346-28C824E41D85}" destId="{EA3F59A6-2750-482F-BEFD-4566F1B98653}" srcOrd="1" destOrd="0" parTransId="{DA388CA8-AF4C-48C7-B55D-585C82EDB685}" sibTransId="{3CD526E0-9CCB-4DB5-94AB-BFAC8071DC65}"/>
    <dgm:cxn modelId="{68CF96FF-6CB4-477D-BBB8-E04BCFDDE1A8}" type="presOf" srcId="{35C8C282-6A51-4241-8CCB-8200946A02A9}" destId="{64B07945-2370-42CB-9C7C-F5038D116B13}" srcOrd="0" destOrd="0" presId="urn:microsoft.com/office/officeart/2005/8/layout/cycle8"/>
    <dgm:cxn modelId="{606C88A2-BC01-46AD-A132-C07D06E17DFC}" type="presParOf" srcId="{B8593FA5-938B-425A-AD07-827FE1FC59AF}" destId="{64B07945-2370-42CB-9C7C-F5038D116B13}" srcOrd="0" destOrd="0" presId="urn:microsoft.com/office/officeart/2005/8/layout/cycle8"/>
    <dgm:cxn modelId="{EF472BDE-E6F0-4A5A-BCFE-45D94A2F60C0}" type="presParOf" srcId="{B8593FA5-938B-425A-AD07-827FE1FC59AF}" destId="{36AFA4D9-8C81-4CC3-9979-5CBC4141FAF7}" srcOrd="1" destOrd="0" presId="urn:microsoft.com/office/officeart/2005/8/layout/cycle8"/>
    <dgm:cxn modelId="{D6F29DD3-88DE-40B8-B5AD-6DB7A2DB1297}" type="presParOf" srcId="{B8593FA5-938B-425A-AD07-827FE1FC59AF}" destId="{F92A06EA-8BF2-45F2-85B2-FC4EC0CFCCB9}" srcOrd="2" destOrd="0" presId="urn:microsoft.com/office/officeart/2005/8/layout/cycle8"/>
    <dgm:cxn modelId="{B10B3982-3E02-4FE7-AA19-D7A1248D2E00}" type="presParOf" srcId="{B8593FA5-938B-425A-AD07-827FE1FC59AF}" destId="{FF1B4D26-37CB-49A1-BBD8-9E875A48F9B6}" srcOrd="3" destOrd="0" presId="urn:microsoft.com/office/officeart/2005/8/layout/cycle8"/>
    <dgm:cxn modelId="{01E1E58B-20FD-4B0A-B99A-758B3F647869}" type="presParOf" srcId="{B8593FA5-938B-425A-AD07-827FE1FC59AF}" destId="{E4AD9493-3EB7-472D-AC22-54783DA64C18}" srcOrd="4" destOrd="0" presId="urn:microsoft.com/office/officeart/2005/8/layout/cycle8"/>
    <dgm:cxn modelId="{1C694A8C-097E-4141-B5A2-157C1F8506C7}" type="presParOf" srcId="{B8593FA5-938B-425A-AD07-827FE1FC59AF}" destId="{C465DBE0-69BA-481D-8758-0BBC936546BC}" srcOrd="5" destOrd="0" presId="urn:microsoft.com/office/officeart/2005/8/layout/cycle8"/>
    <dgm:cxn modelId="{75BE6822-315E-4D0C-B035-B3C481F1F870}" type="presParOf" srcId="{B8593FA5-938B-425A-AD07-827FE1FC59AF}" destId="{B6EDBEF7-FD13-491D-B657-B2F5EC306F29}" srcOrd="6" destOrd="0" presId="urn:microsoft.com/office/officeart/2005/8/layout/cycle8"/>
    <dgm:cxn modelId="{BDE93A79-1402-4B08-B01E-6E3D22553F97}" type="presParOf" srcId="{B8593FA5-938B-425A-AD07-827FE1FC59AF}" destId="{96F05D11-9A9F-49BF-AF5D-4730E26B0607}" srcOrd="7" destOrd="0" presId="urn:microsoft.com/office/officeart/2005/8/layout/cycle8"/>
    <dgm:cxn modelId="{E15992EF-5156-4D51-AE79-7616C759A12D}" type="presParOf" srcId="{B8593FA5-938B-425A-AD07-827FE1FC59AF}" destId="{7E40BE2C-5356-46FD-ADD5-C40EAEAE0635}" srcOrd="8" destOrd="0" presId="urn:microsoft.com/office/officeart/2005/8/layout/cycle8"/>
    <dgm:cxn modelId="{71A91F9A-7A00-4832-8933-15B65836F206}" type="presParOf" srcId="{B8593FA5-938B-425A-AD07-827FE1FC59AF}" destId="{4ECEB2E5-3F58-4856-B412-6AD5DCA7B4A5}" srcOrd="9" destOrd="0" presId="urn:microsoft.com/office/officeart/2005/8/layout/cycle8"/>
    <dgm:cxn modelId="{3B0680AE-52FA-4F80-8A6D-EF379693D359}" type="presParOf" srcId="{B8593FA5-938B-425A-AD07-827FE1FC59AF}" destId="{7EDF34B8-3EB6-4118-95BE-A55DF3FA432B}" srcOrd="10" destOrd="0" presId="urn:microsoft.com/office/officeart/2005/8/layout/cycle8"/>
    <dgm:cxn modelId="{E7C4769B-05CF-4EB1-B9E5-5FA929F7837B}" type="presParOf" srcId="{B8593FA5-938B-425A-AD07-827FE1FC59AF}" destId="{CAB2B4C6-6302-44C9-8EBD-D647718032F7}" srcOrd="11" destOrd="0" presId="urn:microsoft.com/office/officeart/2005/8/layout/cycle8"/>
    <dgm:cxn modelId="{864DC0A0-8EE0-41A6-ABA6-4A3508855558}" type="presParOf" srcId="{B8593FA5-938B-425A-AD07-827FE1FC59AF}" destId="{8ED036B8-C20C-4C0F-9CE5-D0B8A3623422}" srcOrd="12" destOrd="0" presId="urn:microsoft.com/office/officeart/2005/8/layout/cycle8"/>
    <dgm:cxn modelId="{AD54BB32-DE01-4D38-9209-320EE49979C7}" type="presParOf" srcId="{B8593FA5-938B-425A-AD07-827FE1FC59AF}" destId="{B5E350BB-A93A-4E1A-8137-3A0D84A17A63}" srcOrd="13" destOrd="0" presId="urn:microsoft.com/office/officeart/2005/8/layout/cycle8"/>
    <dgm:cxn modelId="{F831FD6A-BE0B-4839-9BBC-414455D83DAD}" type="presParOf" srcId="{B8593FA5-938B-425A-AD07-827FE1FC59AF}" destId="{F3D978AE-BA46-453E-8DC6-944433F3DDC6}"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05DB8F-35AE-41BB-988D-107B5E5593A0}"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n-US"/>
        </a:p>
      </dgm:t>
    </dgm:pt>
    <dgm:pt modelId="{8ED35A93-D1F1-481E-8600-CE3825E39D8B}">
      <dgm:prSet phldrT="[Text]" custT="1"/>
      <dgm:spPr/>
      <dgm:t>
        <a:bodyPr/>
        <a:lstStyle/>
        <a:p>
          <a:pPr>
            <a:spcAft>
              <a:spcPts val="0"/>
            </a:spcAft>
          </a:pPr>
          <a:r>
            <a:rPr lang="en-US" sz="2800" dirty="0"/>
            <a:t>El Sol Neighborhood Educational Center</a:t>
          </a:r>
        </a:p>
        <a:p>
          <a:pPr>
            <a:spcAft>
              <a:spcPts val="0"/>
            </a:spcAft>
          </a:pPr>
          <a:r>
            <a:rPr lang="en-US" sz="1800" b="0" i="0" dirty="0"/>
            <a:t>(909) 884-3735</a:t>
          </a:r>
          <a:endParaRPr lang="en-US" sz="1100" b="0" i="1" dirty="0"/>
        </a:p>
      </dgm:t>
    </dgm:pt>
    <dgm:pt modelId="{38EBD4BF-61C4-4039-BD27-72644004A29F}" type="parTrans" cxnId="{C3C88AC3-08EA-4D5F-8B19-6A43940DB0FB}">
      <dgm:prSet/>
      <dgm:spPr/>
      <dgm:t>
        <a:bodyPr/>
        <a:lstStyle/>
        <a:p>
          <a:endParaRPr lang="en-US"/>
        </a:p>
      </dgm:t>
    </dgm:pt>
    <dgm:pt modelId="{9622ABC4-7CA2-49C2-8F70-5B75ED3F65C2}" type="sibTrans" cxnId="{C3C88AC3-08EA-4D5F-8B19-6A43940DB0FB}">
      <dgm:prSet/>
      <dgm:spPr/>
      <dgm:t>
        <a:bodyPr/>
        <a:lstStyle/>
        <a:p>
          <a:endParaRPr lang="en-US"/>
        </a:p>
      </dgm:t>
    </dgm:pt>
    <dgm:pt modelId="{C0F8210F-5F68-47EA-A749-598571336F41}">
      <dgm:prSet phldrT="[Text]" custT="1"/>
      <dgm:spPr/>
      <dgm:t>
        <a:bodyPr/>
        <a:lstStyle/>
        <a:p>
          <a:pPr>
            <a:spcAft>
              <a:spcPts val="0"/>
            </a:spcAft>
          </a:pPr>
          <a:r>
            <a:rPr lang="en-US" sz="2800" dirty="0"/>
            <a:t>Mom &amp; Dad Project</a:t>
          </a:r>
        </a:p>
        <a:p>
          <a:pPr>
            <a:spcAft>
              <a:spcPct val="35000"/>
            </a:spcAft>
          </a:pPr>
          <a:r>
            <a:rPr lang="en-US" sz="1800" b="0" i="0" dirty="0"/>
            <a:t>909-866-6501</a:t>
          </a:r>
          <a:endParaRPr lang="en-US" sz="1100" dirty="0"/>
        </a:p>
      </dgm:t>
    </dgm:pt>
    <dgm:pt modelId="{AB171C4F-947D-40CF-9717-392905116CBB}" type="parTrans" cxnId="{E05D75EA-55B6-4784-899D-A918B8D4B298}">
      <dgm:prSet/>
      <dgm:spPr/>
      <dgm:t>
        <a:bodyPr/>
        <a:lstStyle/>
        <a:p>
          <a:endParaRPr lang="en-US"/>
        </a:p>
      </dgm:t>
    </dgm:pt>
    <dgm:pt modelId="{E5D0C2B3-9858-46B1-9BE9-7DCCBE8B6B9C}" type="sibTrans" cxnId="{E05D75EA-55B6-4784-899D-A918B8D4B298}">
      <dgm:prSet/>
      <dgm:spPr/>
      <dgm:t>
        <a:bodyPr/>
        <a:lstStyle/>
        <a:p>
          <a:endParaRPr lang="en-US"/>
        </a:p>
      </dgm:t>
    </dgm:pt>
    <dgm:pt modelId="{3AFFCF32-68D0-4673-840F-537B2137ADFA}">
      <dgm:prSet phldrT="[Text]"/>
      <dgm:spPr/>
      <dgm:t>
        <a:bodyPr/>
        <a:lstStyle/>
        <a:p>
          <a:r>
            <a:rPr lang="en-US" dirty="0"/>
            <a:t>2-1-1</a:t>
          </a:r>
        </a:p>
      </dgm:t>
    </dgm:pt>
    <dgm:pt modelId="{3556E6E1-B141-48D1-82E8-D2ABB9376542}" type="parTrans" cxnId="{60694C04-4253-4625-B5A7-13D7D48C40BF}">
      <dgm:prSet/>
      <dgm:spPr/>
      <dgm:t>
        <a:bodyPr/>
        <a:lstStyle/>
        <a:p>
          <a:endParaRPr lang="en-US"/>
        </a:p>
      </dgm:t>
    </dgm:pt>
    <dgm:pt modelId="{213CEBF6-FC43-4BCB-BC1C-88C20D3009F2}" type="sibTrans" cxnId="{60694C04-4253-4625-B5A7-13D7D48C40BF}">
      <dgm:prSet/>
      <dgm:spPr/>
      <dgm:t>
        <a:bodyPr/>
        <a:lstStyle/>
        <a:p>
          <a:endParaRPr lang="en-US"/>
        </a:p>
      </dgm:t>
    </dgm:pt>
    <dgm:pt modelId="{BCB727F8-357B-4EE0-B6D4-E76AB4E392DC}" type="pres">
      <dgm:prSet presAssocID="{6205DB8F-35AE-41BB-988D-107B5E5593A0}" presName="linear" presStyleCnt="0">
        <dgm:presLayoutVars>
          <dgm:dir/>
          <dgm:animLvl val="lvl"/>
          <dgm:resizeHandles val="exact"/>
        </dgm:presLayoutVars>
      </dgm:prSet>
      <dgm:spPr/>
    </dgm:pt>
    <dgm:pt modelId="{64CA60DC-9ACB-46A9-BF4E-EBA497A0BC35}" type="pres">
      <dgm:prSet presAssocID="{8ED35A93-D1F1-481E-8600-CE3825E39D8B}" presName="parentLin" presStyleCnt="0"/>
      <dgm:spPr/>
    </dgm:pt>
    <dgm:pt modelId="{75B27146-6D3A-46DB-9EE8-FE36BB132C4E}" type="pres">
      <dgm:prSet presAssocID="{8ED35A93-D1F1-481E-8600-CE3825E39D8B}" presName="parentLeftMargin" presStyleLbl="node1" presStyleIdx="0" presStyleCnt="3"/>
      <dgm:spPr/>
    </dgm:pt>
    <dgm:pt modelId="{97F17DD6-569A-400D-93FB-B81DF6D0726D}" type="pres">
      <dgm:prSet presAssocID="{8ED35A93-D1F1-481E-8600-CE3825E39D8B}" presName="parentText" presStyleLbl="node1" presStyleIdx="0" presStyleCnt="3">
        <dgm:presLayoutVars>
          <dgm:chMax val="0"/>
          <dgm:bulletEnabled val="1"/>
        </dgm:presLayoutVars>
      </dgm:prSet>
      <dgm:spPr/>
    </dgm:pt>
    <dgm:pt modelId="{E11FC7D6-73BD-40CE-A66D-C8635F66FFC4}" type="pres">
      <dgm:prSet presAssocID="{8ED35A93-D1F1-481E-8600-CE3825E39D8B}" presName="negativeSpace" presStyleCnt="0"/>
      <dgm:spPr/>
    </dgm:pt>
    <dgm:pt modelId="{0C11E24B-6BCB-484F-812E-9C4320FCBBB0}" type="pres">
      <dgm:prSet presAssocID="{8ED35A93-D1F1-481E-8600-CE3825E39D8B}" presName="childText" presStyleLbl="conFgAcc1" presStyleIdx="0" presStyleCnt="3">
        <dgm:presLayoutVars>
          <dgm:bulletEnabled val="1"/>
        </dgm:presLayoutVars>
      </dgm:prSet>
      <dgm:spPr/>
    </dgm:pt>
    <dgm:pt modelId="{487A6442-8A58-4472-9E4F-70F175CB8FCF}" type="pres">
      <dgm:prSet presAssocID="{9622ABC4-7CA2-49C2-8F70-5B75ED3F65C2}" presName="spaceBetweenRectangles" presStyleCnt="0"/>
      <dgm:spPr/>
    </dgm:pt>
    <dgm:pt modelId="{F1C83739-E13E-4422-8ABA-EA0FAAE67F38}" type="pres">
      <dgm:prSet presAssocID="{C0F8210F-5F68-47EA-A749-598571336F41}" presName="parentLin" presStyleCnt="0"/>
      <dgm:spPr/>
    </dgm:pt>
    <dgm:pt modelId="{9B42E55B-9E73-4000-AFD2-C6368CA90D4F}" type="pres">
      <dgm:prSet presAssocID="{C0F8210F-5F68-47EA-A749-598571336F41}" presName="parentLeftMargin" presStyleLbl="node1" presStyleIdx="0" presStyleCnt="3"/>
      <dgm:spPr/>
    </dgm:pt>
    <dgm:pt modelId="{4DA6F62E-E7CD-4195-B6F3-282788BB2E4F}" type="pres">
      <dgm:prSet presAssocID="{C0F8210F-5F68-47EA-A749-598571336F41}" presName="parentText" presStyleLbl="node1" presStyleIdx="1" presStyleCnt="3">
        <dgm:presLayoutVars>
          <dgm:chMax val="0"/>
          <dgm:bulletEnabled val="1"/>
        </dgm:presLayoutVars>
      </dgm:prSet>
      <dgm:spPr/>
    </dgm:pt>
    <dgm:pt modelId="{49F63D8D-9D0A-4962-821D-9C84AE4BC225}" type="pres">
      <dgm:prSet presAssocID="{C0F8210F-5F68-47EA-A749-598571336F41}" presName="negativeSpace" presStyleCnt="0"/>
      <dgm:spPr/>
    </dgm:pt>
    <dgm:pt modelId="{47FA50C7-6250-4285-819F-1BBB9436A2BC}" type="pres">
      <dgm:prSet presAssocID="{C0F8210F-5F68-47EA-A749-598571336F41}" presName="childText" presStyleLbl="conFgAcc1" presStyleIdx="1" presStyleCnt="3">
        <dgm:presLayoutVars>
          <dgm:bulletEnabled val="1"/>
        </dgm:presLayoutVars>
      </dgm:prSet>
      <dgm:spPr/>
    </dgm:pt>
    <dgm:pt modelId="{92F8D017-0A2A-4CE5-9E95-629211D916B3}" type="pres">
      <dgm:prSet presAssocID="{E5D0C2B3-9858-46B1-9BE9-7DCCBE8B6B9C}" presName="spaceBetweenRectangles" presStyleCnt="0"/>
      <dgm:spPr/>
    </dgm:pt>
    <dgm:pt modelId="{F3C41815-4BC3-422E-B84D-8D5649C7C600}" type="pres">
      <dgm:prSet presAssocID="{3AFFCF32-68D0-4673-840F-537B2137ADFA}" presName="parentLin" presStyleCnt="0"/>
      <dgm:spPr/>
    </dgm:pt>
    <dgm:pt modelId="{CD3BE148-6C32-46C1-9CAD-9C6008965055}" type="pres">
      <dgm:prSet presAssocID="{3AFFCF32-68D0-4673-840F-537B2137ADFA}" presName="parentLeftMargin" presStyleLbl="node1" presStyleIdx="1" presStyleCnt="3"/>
      <dgm:spPr/>
    </dgm:pt>
    <dgm:pt modelId="{09716957-241E-46CF-97DA-59A3B6C885E0}" type="pres">
      <dgm:prSet presAssocID="{3AFFCF32-68D0-4673-840F-537B2137ADFA}" presName="parentText" presStyleLbl="node1" presStyleIdx="2" presStyleCnt="3">
        <dgm:presLayoutVars>
          <dgm:chMax val="0"/>
          <dgm:bulletEnabled val="1"/>
        </dgm:presLayoutVars>
      </dgm:prSet>
      <dgm:spPr/>
    </dgm:pt>
    <dgm:pt modelId="{872AC333-8FF7-44EE-A7C3-7D5F50C942AE}" type="pres">
      <dgm:prSet presAssocID="{3AFFCF32-68D0-4673-840F-537B2137ADFA}" presName="negativeSpace" presStyleCnt="0"/>
      <dgm:spPr/>
    </dgm:pt>
    <dgm:pt modelId="{79E5AC47-A65E-465C-9470-76DF3F945362}" type="pres">
      <dgm:prSet presAssocID="{3AFFCF32-68D0-4673-840F-537B2137ADFA}" presName="childText" presStyleLbl="conFgAcc1" presStyleIdx="2" presStyleCnt="3">
        <dgm:presLayoutVars>
          <dgm:bulletEnabled val="1"/>
        </dgm:presLayoutVars>
      </dgm:prSet>
      <dgm:spPr/>
    </dgm:pt>
  </dgm:ptLst>
  <dgm:cxnLst>
    <dgm:cxn modelId="{60694C04-4253-4625-B5A7-13D7D48C40BF}" srcId="{6205DB8F-35AE-41BB-988D-107B5E5593A0}" destId="{3AFFCF32-68D0-4673-840F-537B2137ADFA}" srcOrd="2" destOrd="0" parTransId="{3556E6E1-B141-48D1-82E8-D2ABB9376542}" sibTransId="{213CEBF6-FC43-4BCB-BC1C-88C20D3009F2}"/>
    <dgm:cxn modelId="{3B555B28-8A16-480D-A141-F75A644F5497}" type="presOf" srcId="{6205DB8F-35AE-41BB-988D-107B5E5593A0}" destId="{BCB727F8-357B-4EE0-B6D4-E76AB4E392DC}" srcOrd="0" destOrd="0" presId="urn:microsoft.com/office/officeart/2005/8/layout/list1"/>
    <dgm:cxn modelId="{713C754F-2B8C-4468-9D90-3773196CD5CC}" type="presOf" srcId="{8ED35A93-D1F1-481E-8600-CE3825E39D8B}" destId="{97F17DD6-569A-400D-93FB-B81DF6D0726D}" srcOrd="1" destOrd="0" presId="urn:microsoft.com/office/officeart/2005/8/layout/list1"/>
    <dgm:cxn modelId="{C08D3453-F65C-4363-B982-16CB7E665F31}" type="presOf" srcId="{8ED35A93-D1F1-481E-8600-CE3825E39D8B}" destId="{75B27146-6D3A-46DB-9EE8-FE36BB132C4E}" srcOrd="0" destOrd="0" presId="urn:microsoft.com/office/officeart/2005/8/layout/list1"/>
    <dgm:cxn modelId="{27E673A3-A547-47F5-947D-BD81BEFFD662}" type="presOf" srcId="{3AFFCF32-68D0-4673-840F-537B2137ADFA}" destId="{09716957-241E-46CF-97DA-59A3B6C885E0}" srcOrd="1" destOrd="0" presId="urn:microsoft.com/office/officeart/2005/8/layout/list1"/>
    <dgm:cxn modelId="{15CBEEBB-AD5D-44B0-8446-F2EE57A281B6}" type="presOf" srcId="{3AFFCF32-68D0-4673-840F-537B2137ADFA}" destId="{CD3BE148-6C32-46C1-9CAD-9C6008965055}" srcOrd="0" destOrd="0" presId="urn:microsoft.com/office/officeart/2005/8/layout/list1"/>
    <dgm:cxn modelId="{C3C88AC3-08EA-4D5F-8B19-6A43940DB0FB}" srcId="{6205DB8F-35AE-41BB-988D-107B5E5593A0}" destId="{8ED35A93-D1F1-481E-8600-CE3825E39D8B}" srcOrd="0" destOrd="0" parTransId="{38EBD4BF-61C4-4039-BD27-72644004A29F}" sibTransId="{9622ABC4-7CA2-49C2-8F70-5B75ED3F65C2}"/>
    <dgm:cxn modelId="{19A20DDE-C5B0-4940-9D06-7CE064F85752}" type="presOf" srcId="{C0F8210F-5F68-47EA-A749-598571336F41}" destId="{4DA6F62E-E7CD-4195-B6F3-282788BB2E4F}" srcOrd="1" destOrd="0" presId="urn:microsoft.com/office/officeart/2005/8/layout/list1"/>
    <dgm:cxn modelId="{E05D75EA-55B6-4784-899D-A918B8D4B298}" srcId="{6205DB8F-35AE-41BB-988D-107B5E5593A0}" destId="{C0F8210F-5F68-47EA-A749-598571336F41}" srcOrd="1" destOrd="0" parTransId="{AB171C4F-947D-40CF-9717-392905116CBB}" sibTransId="{E5D0C2B3-9858-46B1-9BE9-7DCCBE8B6B9C}"/>
    <dgm:cxn modelId="{EBA2B9F8-2D41-44DE-9B1B-6036F6CCABB6}" type="presOf" srcId="{C0F8210F-5F68-47EA-A749-598571336F41}" destId="{9B42E55B-9E73-4000-AFD2-C6368CA90D4F}" srcOrd="0" destOrd="0" presId="urn:microsoft.com/office/officeart/2005/8/layout/list1"/>
    <dgm:cxn modelId="{5D05171C-F91F-4398-90E7-B2B2F0C23DD6}" type="presParOf" srcId="{BCB727F8-357B-4EE0-B6D4-E76AB4E392DC}" destId="{64CA60DC-9ACB-46A9-BF4E-EBA497A0BC35}" srcOrd="0" destOrd="0" presId="urn:microsoft.com/office/officeart/2005/8/layout/list1"/>
    <dgm:cxn modelId="{8FB87A45-062C-40BE-832F-51D2E464C547}" type="presParOf" srcId="{64CA60DC-9ACB-46A9-BF4E-EBA497A0BC35}" destId="{75B27146-6D3A-46DB-9EE8-FE36BB132C4E}" srcOrd="0" destOrd="0" presId="urn:microsoft.com/office/officeart/2005/8/layout/list1"/>
    <dgm:cxn modelId="{0C5A740D-0160-4A03-A094-B074CE95A9E1}" type="presParOf" srcId="{64CA60DC-9ACB-46A9-BF4E-EBA497A0BC35}" destId="{97F17DD6-569A-400D-93FB-B81DF6D0726D}" srcOrd="1" destOrd="0" presId="urn:microsoft.com/office/officeart/2005/8/layout/list1"/>
    <dgm:cxn modelId="{B8C7820E-5909-4761-AA35-A8F983AE104B}" type="presParOf" srcId="{BCB727F8-357B-4EE0-B6D4-E76AB4E392DC}" destId="{E11FC7D6-73BD-40CE-A66D-C8635F66FFC4}" srcOrd="1" destOrd="0" presId="urn:microsoft.com/office/officeart/2005/8/layout/list1"/>
    <dgm:cxn modelId="{AA5FC3AB-80A1-4189-B98D-9351B1F1A6BE}" type="presParOf" srcId="{BCB727F8-357B-4EE0-B6D4-E76AB4E392DC}" destId="{0C11E24B-6BCB-484F-812E-9C4320FCBBB0}" srcOrd="2" destOrd="0" presId="urn:microsoft.com/office/officeart/2005/8/layout/list1"/>
    <dgm:cxn modelId="{7B2A21B3-E46C-4A48-83A2-3FB2DD368871}" type="presParOf" srcId="{BCB727F8-357B-4EE0-B6D4-E76AB4E392DC}" destId="{487A6442-8A58-4472-9E4F-70F175CB8FCF}" srcOrd="3" destOrd="0" presId="urn:microsoft.com/office/officeart/2005/8/layout/list1"/>
    <dgm:cxn modelId="{C44EA191-405E-4756-8693-DDD33706BC87}" type="presParOf" srcId="{BCB727F8-357B-4EE0-B6D4-E76AB4E392DC}" destId="{F1C83739-E13E-4422-8ABA-EA0FAAE67F38}" srcOrd="4" destOrd="0" presId="urn:microsoft.com/office/officeart/2005/8/layout/list1"/>
    <dgm:cxn modelId="{D0A69399-9FB2-4E38-A914-0C91B122C6E3}" type="presParOf" srcId="{F1C83739-E13E-4422-8ABA-EA0FAAE67F38}" destId="{9B42E55B-9E73-4000-AFD2-C6368CA90D4F}" srcOrd="0" destOrd="0" presId="urn:microsoft.com/office/officeart/2005/8/layout/list1"/>
    <dgm:cxn modelId="{BFA0E8AE-C199-435A-AFBE-DE577FCAC549}" type="presParOf" srcId="{F1C83739-E13E-4422-8ABA-EA0FAAE67F38}" destId="{4DA6F62E-E7CD-4195-B6F3-282788BB2E4F}" srcOrd="1" destOrd="0" presId="urn:microsoft.com/office/officeart/2005/8/layout/list1"/>
    <dgm:cxn modelId="{8EA7FBA6-E1D3-4015-8DF1-94112B0114CD}" type="presParOf" srcId="{BCB727F8-357B-4EE0-B6D4-E76AB4E392DC}" destId="{49F63D8D-9D0A-4962-821D-9C84AE4BC225}" srcOrd="5" destOrd="0" presId="urn:microsoft.com/office/officeart/2005/8/layout/list1"/>
    <dgm:cxn modelId="{574ACB3F-A000-45A0-B233-5957233E4C0F}" type="presParOf" srcId="{BCB727F8-357B-4EE0-B6D4-E76AB4E392DC}" destId="{47FA50C7-6250-4285-819F-1BBB9436A2BC}" srcOrd="6" destOrd="0" presId="urn:microsoft.com/office/officeart/2005/8/layout/list1"/>
    <dgm:cxn modelId="{FB3ACB8C-822B-47F0-8374-09A3D39C4655}" type="presParOf" srcId="{BCB727F8-357B-4EE0-B6D4-E76AB4E392DC}" destId="{92F8D017-0A2A-4CE5-9E95-629211D916B3}" srcOrd="7" destOrd="0" presId="urn:microsoft.com/office/officeart/2005/8/layout/list1"/>
    <dgm:cxn modelId="{A58B7ED3-AE3A-44F2-97EA-3590FAE726CF}" type="presParOf" srcId="{BCB727F8-357B-4EE0-B6D4-E76AB4E392DC}" destId="{F3C41815-4BC3-422E-B84D-8D5649C7C600}" srcOrd="8" destOrd="0" presId="urn:microsoft.com/office/officeart/2005/8/layout/list1"/>
    <dgm:cxn modelId="{984570A7-99AD-4A9E-9C34-253B1F69586B}" type="presParOf" srcId="{F3C41815-4BC3-422E-B84D-8D5649C7C600}" destId="{CD3BE148-6C32-46C1-9CAD-9C6008965055}" srcOrd="0" destOrd="0" presId="urn:microsoft.com/office/officeart/2005/8/layout/list1"/>
    <dgm:cxn modelId="{923DBDF6-9BA1-4B62-812C-2A531A708904}" type="presParOf" srcId="{F3C41815-4BC3-422E-B84D-8D5649C7C600}" destId="{09716957-241E-46CF-97DA-59A3B6C885E0}" srcOrd="1" destOrd="0" presId="urn:microsoft.com/office/officeart/2005/8/layout/list1"/>
    <dgm:cxn modelId="{DFC2BB74-15FB-45D3-AF80-318B078EF338}" type="presParOf" srcId="{BCB727F8-357B-4EE0-B6D4-E76AB4E392DC}" destId="{872AC333-8FF7-44EE-A7C3-7D5F50C942AE}" srcOrd="9" destOrd="0" presId="urn:microsoft.com/office/officeart/2005/8/layout/list1"/>
    <dgm:cxn modelId="{CC11F1A6-C07A-4FC9-8268-0B3DA782DB05}" type="presParOf" srcId="{BCB727F8-357B-4EE0-B6D4-E76AB4E392DC}" destId="{79E5AC47-A65E-465C-9470-76DF3F94536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07945-2370-42CB-9C7C-F5038D116B13}">
      <dsp:nvSpPr>
        <dsp:cNvPr id="0" name=""/>
        <dsp:cNvSpPr/>
      </dsp:nvSpPr>
      <dsp:spPr>
        <a:xfrm>
          <a:off x="876616" y="282836"/>
          <a:ext cx="3655123" cy="3655123"/>
        </a:xfrm>
        <a:prstGeom prst="pie">
          <a:avLst>
            <a:gd name="adj1" fmla="val 16200000"/>
            <a:gd name="adj2" fmla="val 1800000"/>
          </a:avLst>
        </a:prstGeom>
        <a:solidFill>
          <a:schemeClr val="accent4">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Educate</a:t>
          </a:r>
        </a:p>
      </dsp:txBody>
      <dsp:txXfrm>
        <a:off x="2802953" y="1057374"/>
        <a:ext cx="1305401" cy="1087834"/>
      </dsp:txXfrm>
    </dsp:sp>
    <dsp:sp modelId="{E4AD9493-3EB7-472D-AC22-54783DA64C18}">
      <dsp:nvSpPr>
        <dsp:cNvPr id="0" name=""/>
        <dsp:cNvSpPr/>
      </dsp:nvSpPr>
      <dsp:spPr>
        <a:xfrm>
          <a:off x="801338" y="413377"/>
          <a:ext cx="3655123" cy="3655123"/>
        </a:xfrm>
        <a:prstGeom prst="pie">
          <a:avLst>
            <a:gd name="adj1" fmla="val 1800000"/>
            <a:gd name="adj2" fmla="val 9000000"/>
          </a:avLst>
        </a:prstGeom>
        <a:solidFill>
          <a:schemeClr val="accent4">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Advocate</a:t>
          </a:r>
        </a:p>
      </dsp:txBody>
      <dsp:txXfrm>
        <a:off x="1671605" y="2784855"/>
        <a:ext cx="1958101" cy="957294"/>
      </dsp:txXfrm>
    </dsp:sp>
    <dsp:sp modelId="{7E40BE2C-5356-46FD-ADD5-C40EAEAE0635}">
      <dsp:nvSpPr>
        <dsp:cNvPr id="0" name=""/>
        <dsp:cNvSpPr/>
      </dsp:nvSpPr>
      <dsp:spPr>
        <a:xfrm>
          <a:off x="726060" y="282836"/>
          <a:ext cx="3655123" cy="3655123"/>
        </a:xfrm>
        <a:prstGeom prst="pie">
          <a:avLst>
            <a:gd name="adj1" fmla="val 9000000"/>
            <a:gd name="adj2" fmla="val 16200000"/>
          </a:avLst>
        </a:prstGeom>
        <a:solidFill>
          <a:schemeClr val="accent4">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Access</a:t>
          </a:r>
        </a:p>
      </dsp:txBody>
      <dsp:txXfrm>
        <a:off x="1149445" y="1057374"/>
        <a:ext cx="1305401" cy="1087834"/>
      </dsp:txXfrm>
    </dsp:sp>
    <dsp:sp modelId="{8ED036B8-C20C-4C0F-9CE5-D0B8A3623422}">
      <dsp:nvSpPr>
        <dsp:cNvPr id="0" name=""/>
        <dsp:cNvSpPr/>
      </dsp:nvSpPr>
      <dsp:spPr>
        <a:xfrm>
          <a:off x="650648" y="56567"/>
          <a:ext cx="4107662" cy="4107662"/>
        </a:xfrm>
        <a:prstGeom prst="circularArrow">
          <a:avLst>
            <a:gd name="adj1" fmla="val 5085"/>
            <a:gd name="adj2" fmla="val 327528"/>
            <a:gd name="adj3" fmla="val 1472472"/>
            <a:gd name="adj4" fmla="val 16199432"/>
            <a:gd name="adj5" fmla="val 5932"/>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E350BB-A93A-4E1A-8137-3A0D84A17A63}">
      <dsp:nvSpPr>
        <dsp:cNvPr id="0" name=""/>
        <dsp:cNvSpPr/>
      </dsp:nvSpPr>
      <dsp:spPr>
        <a:xfrm>
          <a:off x="575068" y="186876"/>
          <a:ext cx="4107662" cy="4107662"/>
        </a:xfrm>
        <a:prstGeom prst="circularArrow">
          <a:avLst>
            <a:gd name="adj1" fmla="val 5085"/>
            <a:gd name="adj2" fmla="val 327528"/>
            <a:gd name="adj3" fmla="val 8671970"/>
            <a:gd name="adj4" fmla="val 1800502"/>
            <a:gd name="adj5" fmla="val 5932"/>
          </a:avLst>
        </a:prstGeom>
        <a:solidFill>
          <a:schemeClr val="accent4">
            <a:shade val="90000"/>
            <a:hueOff val="146853"/>
            <a:satOff val="-7406"/>
            <a:lumOff val="1840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3D978AE-BA46-453E-8DC6-944433F3DDC6}">
      <dsp:nvSpPr>
        <dsp:cNvPr id="0" name=""/>
        <dsp:cNvSpPr/>
      </dsp:nvSpPr>
      <dsp:spPr>
        <a:xfrm>
          <a:off x="499489" y="56567"/>
          <a:ext cx="4107662" cy="4107662"/>
        </a:xfrm>
        <a:prstGeom prst="circularArrow">
          <a:avLst>
            <a:gd name="adj1" fmla="val 5085"/>
            <a:gd name="adj2" fmla="val 327528"/>
            <a:gd name="adj3" fmla="val 15873039"/>
            <a:gd name="adj4" fmla="val 9000000"/>
            <a:gd name="adj5" fmla="val 5932"/>
          </a:avLst>
        </a:prstGeom>
        <a:solidFill>
          <a:schemeClr val="accent4">
            <a:shade val="90000"/>
            <a:hueOff val="293707"/>
            <a:satOff val="-14812"/>
            <a:lumOff val="36817"/>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1E24B-6BCB-484F-812E-9C4320FCBBB0}">
      <dsp:nvSpPr>
        <dsp:cNvPr id="0" name=""/>
        <dsp:cNvSpPr/>
      </dsp:nvSpPr>
      <dsp:spPr>
        <a:xfrm>
          <a:off x="0" y="424084"/>
          <a:ext cx="10515600" cy="7056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F17DD6-569A-400D-93FB-B81DF6D0726D}">
      <dsp:nvSpPr>
        <dsp:cNvPr id="0" name=""/>
        <dsp:cNvSpPr/>
      </dsp:nvSpPr>
      <dsp:spPr>
        <a:xfrm>
          <a:off x="525780" y="10804"/>
          <a:ext cx="7360920" cy="82656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44600">
            <a:lnSpc>
              <a:spcPct val="90000"/>
            </a:lnSpc>
            <a:spcBef>
              <a:spcPct val="0"/>
            </a:spcBef>
            <a:spcAft>
              <a:spcPts val="0"/>
            </a:spcAft>
            <a:buNone/>
          </a:pPr>
          <a:r>
            <a:rPr lang="en-US" sz="2800" kern="1200" dirty="0"/>
            <a:t>El Sol Neighborhood Educational Center</a:t>
          </a:r>
        </a:p>
        <a:p>
          <a:pPr marL="0" lvl="0" indent="0" algn="l" defTabSz="1244600">
            <a:lnSpc>
              <a:spcPct val="90000"/>
            </a:lnSpc>
            <a:spcBef>
              <a:spcPct val="0"/>
            </a:spcBef>
            <a:spcAft>
              <a:spcPts val="0"/>
            </a:spcAft>
            <a:buNone/>
          </a:pPr>
          <a:r>
            <a:rPr lang="en-US" sz="1800" b="0" i="0" kern="1200" dirty="0"/>
            <a:t>(909) 884-3735</a:t>
          </a:r>
          <a:endParaRPr lang="en-US" sz="1100" b="0" i="1" kern="1200" dirty="0"/>
        </a:p>
      </dsp:txBody>
      <dsp:txXfrm>
        <a:off x="566129" y="51153"/>
        <a:ext cx="7280222" cy="745862"/>
      </dsp:txXfrm>
    </dsp:sp>
    <dsp:sp modelId="{47FA50C7-6250-4285-819F-1BBB9436A2BC}">
      <dsp:nvSpPr>
        <dsp:cNvPr id="0" name=""/>
        <dsp:cNvSpPr/>
      </dsp:nvSpPr>
      <dsp:spPr>
        <a:xfrm>
          <a:off x="0" y="1694164"/>
          <a:ext cx="10515600" cy="7056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A6F62E-E7CD-4195-B6F3-282788BB2E4F}">
      <dsp:nvSpPr>
        <dsp:cNvPr id="0" name=""/>
        <dsp:cNvSpPr/>
      </dsp:nvSpPr>
      <dsp:spPr>
        <a:xfrm>
          <a:off x="525780" y="1280884"/>
          <a:ext cx="7360920" cy="82656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44600">
            <a:lnSpc>
              <a:spcPct val="90000"/>
            </a:lnSpc>
            <a:spcBef>
              <a:spcPct val="0"/>
            </a:spcBef>
            <a:spcAft>
              <a:spcPts val="0"/>
            </a:spcAft>
            <a:buNone/>
          </a:pPr>
          <a:r>
            <a:rPr lang="en-US" sz="2800" kern="1200" dirty="0"/>
            <a:t>Mom &amp; Dad Project</a:t>
          </a:r>
        </a:p>
        <a:p>
          <a:pPr marL="0" lvl="0" indent="0" algn="l" defTabSz="1244600">
            <a:lnSpc>
              <a:spcPct val="90000"/>
            </a:lnSpc>
            <a:spcBef>
              <a:spcPct val="0"/>
            </a:spcBef>
            <a:spcAft>
              <a:spcPct val="35000"/>
            </a:spcAft>
            <a:buNone/>
          </a:pPr>
          <a:r>
            <a:rPr lang="en-US" sz="1800" b="0" i="0" kern="1200" dirty="0"/>
            <a:t>909-866-6501</a:t>
          </a:r>
          <a:endParaRPr lang="en-US" sz="1100" kern="1200" dirty="0"/>
        </a:p>
      </dsp:txBody>
      <dsp:txXfrm>
        <a:off x="566129" y="1321233"/>
        <a:ext cx="7280222" cy="745862"/>
      </dsp:txXfrm>
    </dsp:sp>
    <dsp:sp modelId="{79E5AC47-A65E-465C-9470-76DF3F945362}">
      <dsp:nvSpPr>
        <dsp:cNvPr id="0" name=""/>
        <dsp:cNvSpPr/>
      </dsp:nvSpPr>
      <dsp:spPr>
        <a:xfrm>
          <a:off x="0" y="2964244"/>
          <a:ext cx="10515600" cy="7056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716957-241E-46CF-97DA-59A3B6C885E0}">
      <dsp:nvSpPr>
        <dsp:cNvPr id="0" name=""/>
        <dsp:cNvSpPr/>
      </dsp:nvSpPr>
      <dsp:spPr>
        <a:xfrm>
          <a:off x="525780" y="2550964"/>
          <a:ext cx="7360920" cy="82656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44600">
            <a:lnSpc>
              <a:spcPct val="90000"/>
            </a:lnSpc>
            <a:spcBef>
              <a:spcPct val="0"/>
            </a:spcBef>
            <a:spcAft>
              <a:spcPct val="35000"/>
            </a:spcAft>
            <a:buNone/>
          </a:pPr>
          <a:r>
            <a:rPr lang="en-US" sz="2800" kern="1200" dirty="0"/>
            <a:t>2-1-1</a:t>
          </a:r>
        </a:p>
      </dsp:txBody>
      <dsp:txXfrm>
        <a:off x="566129" y="2591313"/>
        <a:ext cx="7280222" cy="745862"/>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64FFE0-4EB9-4E2C-93F5-CE9AABD628A6}" type="datetimeFigureOut">
              <a:rPr lang="en-US" smtClean="0"/>
              <a:t>6/8/2022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1AD4F3-D7BA-4A83-ADEA-33055041BE18}" type="slidenum">
              <a:rPr lang="en-US" smtClean="0"/>
              <a:t>‹#›</a:t>
            </a:fld>
            <a:endParaRPr lang="en-US"/>
          </a:p>
        </p:txBody>
      </p:sp>
    </p:spTree>
    <p:extLst>
      <p:ext uri="{BB962C8B-B14F-4D97-AF65-F5344CB8AC3E}">
        <p14:creationId xmlns:p14="http://schemas.microsoft.com/office/powerpoint/2010/main" val="1079803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We are gathered here today for a brief amount of time to discuss information about the first trimester of pregnancy. Whether you or someone you know is pregnant, it becomes clear there is a lot of information available to you. As such, the Maternal Health Network of San Bernardino County worked together with Subject Matter Experts in San Bernardino County to discuss the three most important things families need to know when you first become pregnant and the resources available to support you and your family. This information was used to inform this presentation today. </a:t>
            </a:r>
          </a:p>
          <a:p>
            <a:endParaRPr lang="en-US" dirty="0"/>
          </a:p>
        </p:txBody>
      </p:sp>
      <p:sp>
        <p:nvSpPr>
          <p:cNvPr id="4" name="Slide Number Placeholder 3"/>
          <p:cNvSpPr>
            <a:spLocks noGrp="1"/>
          </p:cNvSpPr>
          <p:nvPr>
            <p:ph type="sldNum" sz="quarter" idx="5"/>
          </p:nvPr>
        </p:nvSpPr>
        <p:spPr/>
        <p:txBody>
          <a:bodyPr/>
          <a:lstStyle/>
          <a:p>
            <a:fld id="{9C1AD4F3-D7BA-4A83-ADEA-33055041BE18}" type="slidenum">
              <a:rPr lang="en-US" smtClean="0"/>
              <a:t>1</a:t>
            </a:fld>
            <a:endParaRPr lang="en-US"/>
          </a:p>
        </p:txBody>
      </p:sp>
    </p:spTree>
    <p:extLst>
      <p:ext uri="{BB962C8B-B14F-4D97-AF65-F5344CB8AC3E}">
        <p14:creationId xmlns:p14="http://schemas.microsoft.com/office/powerpoint/2010/main" val="3040839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going to be paired with another individual here today.  We would ask that you take about one minute each to share about a community resource that you have already taken advantage of in support of your pregnancy.  If you haven’t taken advantage of anything yet (besides this presentation), then please share what you will look into because of information you learned about today. </a:t>
            </a:r>
          </a:p>
          <a:p>
            <a:endParaRPr lang="en-US" dirty="0"/>
          </a:p>
          <a:p>
            <a:r>
              <a:rPr lang="en-US" dirty="0"/>
              <a:t>You may consider leaning on your personal experience with a previous or current pregnancy (If you have one) and share something that you took advantage of or an area in which you successfully advocated for yourself/your family member.</a:t>
            </a:r>
          </a:p>
        </p:txBody>
      </p:sp>
      <p:sp>
        <p:nvSpPr>
          <p:cNvPr id="4" name="Slide Number Placeholder 3"/>
          <p:cNvSpPr>
            <a:spLocks noGrp="1"/>
          </p:cNvSpPr>
          <p:nvPr>
            <p:ph type="sldNum" sz="quarter" idx="5"/>
          </p:nvPr>
        </p:nvSpPr>
        <p:spPr/>
        <p:txBody>
          <a:bodyPr/>
          <a:lstStyle/>
          <a:p>
            <a:fld id="{9C1AD4F3-D7BA-4A83-ADEA-33055041BE18}" type="slidenum">
              <a:rPr lang="en-US" smtClean="0"/>
              <a:t>10</a:t>
            </a:fld>
            <a:endParaRPr lang="en-US"/>
          </a:p>
        </p:txBody>
      </p:sp>
    </p:spTree>
    <p:extLst>
      <p:ext uri="{BB962C8B-B14F-4D97-AF65-F5344CB8AC3E}">
        <p14:creationId xmlns:p14="http://schemas.microsoft.com/office/powerpoint/2010/main" val="3136925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Let’s come back together as a group and chat briefly about what you learned today.  Was there anything you learned that was a surprise?</a:t>
            </a:r>
          </a:p>
        </p:txBody>
      </p:sp>
      <p:sp>
        <p:nvSpPr>
          <p:cNvPr id="4" name="Slide Number Placeholder 3"/>
          <p:cNvSpPr>
            <a:spLocks noGrp="1"/>
          </p:cNvSpPr>
          <p:nvPr>
            <p:ph type="sldNum" sz="quarter" idx="5"/>
          </p:nvPr>
        </p:nvSpPr>
        <p:spPr/>
        <p:txBody>
          <a:bodyPr/>
          <a:lstStyle/>
          <a:p>
            <a:fld id="{9C1AD4F3-D7BA-4A83-ADEA-33055041BE18}" type="slidenum">
              <a:rPr lang="en-US" smtClean="0"/>
              <a:t>11</a:t>
            </a:fld>
            <a:endParaRPr lang="en-US"/>
          </a:p>
        </p:txBody>
      </p:sp>
    </p:spTree>
    <p:extLst>
      <p:ext uri="{BB962C8B-B14F-4D97-AF65-F5344CB8AC3E}">
        <p14:creationId xmlns:p14="http://schemas.microsoft.com/office/powerpoint/2010/main" val="3748158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you leave today, I want you to take a moment to identify at least one person (could be a family member, a friend, or one of the resources we discussed earlier) that you would reach out to if you needed help with in regard to your pregnancy.</a:t>
            </a:r>
          </a:p>
        </p:txBody>
      </p:sp>
      <p:sp>
        <p:nvSpPr>
          <p:cNvPr id="4" name="Slide Number Placeholder 3"/>
          <p:cNvSpPr>
            <a:spLocks noGrp="1"/>
          </p:cNvSpPr>
          <p:nvPr>
            <p:ph type="sldNum" sz="quarter" idx="5"/>
          </p:nvPr>
        </p:nvSpPr>
        <p:spPr/>
        <p:txBody>
          <a:bodyPr/>
          <a:lstStyle/>
          <a:p>
            <a:fld id="{9C1AD4F3-D7BA-4A83-ADEA-33055041BE18}" type="slidenum">
              <a:rPr lang="en-US" smtClean="0"/>
              <a:t>12</a:t>
            </a:fld>
            <a:endParaRPr lang="en-US"/>
          </a:p>
        </p:txBody>
      </p:sp>
    </p:spTree>
    <p:extLst>
      <p:ext uri="{BB962C8B-B14F-4D97-AF65-F5344CB8AC3E}">
        <p14:creationId xmlns:p14="http://schemas.microsoft.com/office/powerpoint/2010/main" val="3296044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would love to hear from you now. We have about 5 minutes for questions. Please feel free to pose your question to the group and I will do my best to respond or refer you to someone who can answer your question.  </a:t>
            </a:r>
          </a:p>
          <a:p>
            <a:endParaRPr lang="en-US" dirty="0"/>
          </a:p>
        </p:txBody>
      </p:sp>
      <p:sp>
        <p:nvSpPr>
          <p:cNvPr id="4" name="Slide Number Placeholder 3"/>
          <p:cNvSpPr>
            <a:spLocks noGrp="1"/>
          </p:cNvSpPr>
          <p:nvPr>
            <p:ph type="sldNum" sz="quarter" idx="5"/>
          </p:nvPr>
        </p:nvSpPr>
        <p:spPr/>
        <p:txBody>
          <a:bodyPr/>
          <a:lstStyle/>
          <a:p>
            <a:fld id="{9C1AD4F3-D7BA-4A83-ADEA-33055041BE18}" type="slidenum">
              <a:rPr lang="en-US" smtClean="0"/>
              <a:t>13</a:t>
            </a:fld>
            <a:endParaRPr lang="en-US"/>
          </a:p>
        </p:txBody>
      </p:sp>
    </p:spTree>
    <p:extLst>
      <p:ext uri="{BB962C8B-B14F-4D97-AF65-F5344CB8AC3E}">
        <p14:creationId xmlns:p14="http://schemas.microsoft.com/office/powerpoint/2010/main" val="2364558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spending time with me today! </a:t>
            </a:r>
          </a:p>
          <a:p>
            <a:endParaRPr lang="en-US" dirty="0"/>
          </a:p>
          <a:p>
            <a:r>
              <a:rPr lang="en-US" dirty="0"/>
              <a:t>This presentation was developed in partnership with the Maternal Health Network of San Bernardino County, a collaborative committed to supporting families before, during, and after pregnancy. If you would like to learn more about the Maternal Health Network, please visit their website at www.maternalhealthnetworksb.com. </a:t>
            </a:r>
          </a:p>
          <a:p>
            <a:endParaRPr lang="en-US" dirty="0"/>
          </a:p>
        </p:txBody>
      </p:sp>
      <p:sp>
        <p:nvSpPr>
          <p:cNvPr id="4" name="Slide Number Placeholder 3"/>
          <p:cNvSpPr>
            <a:spLocks noGrp="1"/>
          </p:cNvSpPr>
          <p:nvPr>
            <p:ph type="sldNum" sz="quarter" idx="5"/>
          </p:nvPr>
        </p:nvSpPr>
        <p:spPr/>
        <p:txBody>
          <a:bodyPr/>
          <a:lstStyle/>
          <a:p>
            <a:fld id="{9C1AD4F3-D7BA-4A83-ADEA-33055041BE18}" type="slidenum">
              <a:rPr lang="en-US" smtClean="0"/>
              <a:t>14</a:t>
            </a:fld>
            <a:endParaRPr lang="en-US"/>
          </a:p>
        </p:txBody>
      </p:sp>
    </p:spTree>
    <p:extLst>
      <p:ext uri="{BB962C8B-B14F-4D97-AF65-F5344CB8AC3E}">
        <p14:creationId xmlns:p14="http://schemas.microsoft.com/office/powerpoint/2010/main" val="1207795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name is [INSERT NAME] and I am a representative of [INSERT ORGANIZATION] and have worked in partnership with the Maternal Health Network to provide you this information today. </a:t>
            </a:r>
          </a:p>
          <a:p>
            <a:endParaRPr lang="en-US" dirty="0"/>
          </a:p>
          <a:p>
            <a:r>
              <a:rPr lang="en-US" dirty="0">
                <a:solidFill>
                  <a:srgbClr val="FF0000"/>
                </a:solidFill>
              </a:rPr>
              <a:t>[INSERT ANY BACKGROUND INFORMATION YOU THINK IS HELPFUL FOR THE PARTICIPANTS TO UNDERSTAND ABOUT YOU]</a:t>
            </a:r>
          </a:p>
          <a:p>
            <a:endParaRPr lang="en-US" dirty="0">
              <a:solidFill>
                <a:srgbClr val="FF0000"/>
              </a:solidFill>
            </a:endParaRPr>
          </a:p>
          <a:p>
            <a:pPr marL="171450" indent="-171450">
              <a:buFontTx/>
              <a:buChar char="-"/>
            </a:pPr>
            <a:r>
              <a:rPr lang="en-US" b="1" dirty="0">
                <a:solidFill>
                  <a:srgbClr val="FF0000"/>
                </a:solidFill>
              </a:rPr>
              <a:t>IF TIME ALLOWS – </a:t>
            </a:r>
            <a:endParaRPr lang="en-US" dirty="0">
              <a:solidFill>
                <a:srgbClr val="FF0000"/>
              </a:solidFill>
            </a:endParaRPr>
          </a:p>
          <a:p>
            <a:pPr marL="0" indent="0">
              <a:buFontTx/>
              <a:buNone/>
            </a:pPr>
            <a:r>
              <a:rPr lang="en-US" dirty="0">
                <a:solidFill>
                  <a:srgbClr val="FF0000"/>
                </a:solidFill>
              </a:rPr>
              <a:t>I would like for everyone in the room to now turn to the person sitting next to you and introduce yourself and what you hope to get out of this presentation today (if a virtual presentation, have folks introduce themselves in the chat). </a:t>
            </a:r>
          </a:p>
          <a:p>
            <a:endParaRPr lang="en-US" dirty="0"/>
          </a:p>
        </p:txBody>
      </p:sp>
      <p:sp>
        <p:nvSpPr>
          <p:cNvPr id="4" name="Slide Number Placeholder 3"/>
          <p:cNvSpPr>
            <a:spLocks noGrp="1"/>
          </p:cNvSpPr>
          <p:nvPr>
            <p:ph type="sldNum" sz="quarter" idx="5"/>
          </p:nvPr>
        </p:nvSpPr>
        <p:spPr/>
        <p:txBody>
          <a:bodyPr/>
          <a:lstStyle/>
          <a:p>
            <a:fld id="{9C1AD4F3-D7BA-4A83-ADEA-33055041BE18}" type="slidenum">
              <a:rPr lang="en-US" smtClean="0"/>
              <a:t>2</a:t>
            </a:fld>
            <a:endParaRPr lang="en-US"/>
          </a:p>
        </p:txBody>
      </p:sp>
    </p:spTree>
    <p:extLst>
      <p:ext uri="{BB962C8B-B14F-4D97-AF65-F5344CB8AC3E}">
        <p14:creationId xmlns:p14="http://schemas.microsoft.com/office/powerpoint/2010/main" val="794855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Local subject matter experts identified the three most important things families need to know when first becoming pregnant.  These partners included:</a:t>
            </a:r>
          </a:p>
          <a:p>
            <a:pPr marL="171450" indent="-171450">
              <a:buFont typeface="Arial" panose="020B0604020202020204" pitchFamily="34" charset="0"/>
              <a:buChar char="•"/>
            </a:pPr>
            <a:r>
              <a:rPr lang="en-US" dirty="0"/>
              <a:t>Mom &amp; Dad Project</a:t>
            </a:r>
          </a:p>
          <a:p>
            <a:pPr marL="171450" indent="-171450">
              <a:buFont typeface="Arial" panose="020B0604020202020204" pitchFamily="34" charset="0"/>
              <a:buChar char="•"/>
            </a:pPr>
            <a:r>
              <a:rPr lang="en-US" dirty="0"/>
              <a:t>El Sol Neighborhood Educational Center</a:t>
            </a:r>
          </a:p>
          <a:p>
            <a:pPr marL="171450" indent="-171450">
              <a:buFont typeface="Arial" panose="020B0604020202020204" pitchFamily="34" charset="0"/>
              <a:buChar char="•"/>
            </a:pPr>
            <a:endParaRPr lang="en-US" dirty="0"/>
          </a:p>
          <a:p>
            <a:r>
              <a:rPr lang="en-US" dirty="0"/>
              <a:t>We hope that by the end of this presentation, you will: </a:t>
            </a:r>
          </a:p>
          <a:p>
            <a:pPr marL="171450" indent="-171450">
              <a:lnSpc>
                <a:spcPct val="110000"/>
              </a:lnSpc>
              <a:spcAft>
                <a:spcPts val="1200"/>
              </a:spcAft>
              <a:buFont typeface="Arial" panose="020B0604020202020204" pitchFamily="34" charset="0"/>
              <a:buChar char="•"/>
            </a:pPr>
            <a:r>
              <a:rPr lang="en-US" sz="1200" dirty="0"/>
              <a:t>Know how to get connected to providers</a:t>
            </a:r>
          </a:p>
          <a:p>
            <a:pPr marL="171450" indent="-171450">
              <a:lnSpc>
                <a:spcPct val="110000"/>
              </a:lnSpc>
              <a:spcAft>
                <a:spcPts val="1200"/>
              </a:spcAft>
              <a:buFont typeface="Arial" panose="020B0604020202020204" pitchFamily="34" charset="0"/>
              <a:buChar char="•"/>
            </a:pPr>
            <a:r>
              <a:rPr lang="en-US" sz="1200" dirty="0"/>
              <a:t>Where to get education </a:t>
            </a:r>
          </a:p>
          <a:p>
            <a:pPr marL="171450" indent="-171450">
              <a:lnSpc>
                <a:spcPct val="110000"/>
              </a:lnSpc>
              <a:spcAft>
                <a:spcPts val="1200"/>
              </a:spcAft>
              <a:buFont typeface="Arial" panose="020B0604020202020204" pitchFamily="34" charset="0"/>
              <a:buChar char="•"/>
            </a:pPr>
            <a:r>
              <a:rPr lang="en-US" sz="1200" dirty="0"/>
              <a:t>How to advocate for your needs</a:t>
            </a:r>
            <a:endParaRPr lang="en-US" dirty="0"/>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We have structured our time together to first share a bit of information with you, then we will have you chat with another participant about what you have learned.  Finally, we will close our time together by offering folks the opportunity to ask questions.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Are there any questions before we get started?</a:t>
            </a:r>
          </a:p>
        </p:txBody>
      </p:sp>
      <p:sp>
        <p:nvSpPr>
          <p:cNvPr id="4" name="Slide Number Placeholder 3"/>
          <p:cNvSpPr>
            <a:spLocks noGrp="1"/>
          </p:cNvSpPr>
          <p:nvPr>
            <p:ph type="sldNum" sz="quarter" idx="5"/>
          </p:nvPr>
        </p:nvSpPr>
        <p:spPr/>
        <p:txBody>
          <a:bodyPr/>
          <a:lstStyle/>
          <a:p>
            <a:fld id="{9C1AD4F3-D7BA-4A83-ADEA-33055041BE18}" type="slidenum">
              <a:rPr lang="en-US" smtClean="0"/>
              <a:t>3</a:t>
            </a:fld>
            <a:endParaRPr lang="en-US"/>
          </a:p>
        </p:txBody>
      </p:sp>
    </p:spTree>
    <p:extLst>
      <p:ext uri="{BB962C8B-B14F-4D97-AF65-F5344CB8AC3E}">
        <p14:creationId xmlns:p14="http://schemas.microsoft.com/office/powerpoint/2010/main" val="2746508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lot of information to support families in their first trimester, but this information has been synthesized into three main points that subject matter experts agree are the most important things families need to know when they first become pregnant: </a:t>
            </a:r>
          </a:p>
          <a:p>
            <a:pPr marL="171450" indent="-171450">
              <a:lnSpc>
                <a:spcPct val="110000"/>
              </a:lnSpc>
              <a:spcAft>
                <a:spcPts val="1200"/>
              </a:spcAft>
              <a:buFont typeface="Arial" panose="020B0604020202020204" pitchFamily="34" charset="0"/>
              <a:buChar char="•"/>
            </a:pPr>
            <a:r>
              <a:rPr lang="en-US" sz="1200" dirty="0"/>
              <a:t>Know how to get connected to providers</a:t>
            </a:r>
          </a:p>
          <a:p>
            <a:pPr marL="171450" indent="-171450">
              <a:lnSpc>
                <a:spcPct val="110000"/>
              </a:lnSpc>
              <a:spcAft>
                <a:spcPts val="1200"/>
              </a:spcAft>
              <a:buFont typeface="Arial" panose="020B0604020202020204" pitchFamily="34" charset="0"/>
              <a:buChar char="•"/>
            </a:pPr>
            <a:r>
              <a:rPr lang="en-US" sz="1200" dirty="0"/>
              <a:t>Where to get education </a:t>
            </a:r>
          </a:p>
          <a:p>
            <a:pPr marL="171450" indent="-171450">
              <a:lnSpc>
                <a:spcPct val="110000"/>
              </a:lnSpc>
              <a:spcAft>
                <a:spcPts val="1200"/>
              </a:spcAft>
              <a:buFont typeface="Arial" panose="020B0604020202020204" pitchFamily="34" charset="0"/>
              <a:buChar char="•"/>
            </a:pPr>
            <a:r>
              <a:rPr lang="en-US" sz="1200" dirty="0"/>
              <a:t>How to advocate for your needs</a:t>
            </a:r>
            <a:endParaRPr lang="en-US" dirty="0"/>
          </a:p>
          <a:p>
            <a:endParaRPr lang="en-US" dirty="0"/>
          </a:p>
          <a:p>
            <a:r>
              <a:rPr lang="en-US" dirty="0"/>
              <a:t>Following our review of these three points, I will provide you will some resources on where to go for support. </a:t>
            </a:r>
          </a:p>
        </p:txBody>
      </p:sp>
      <p:sp>
        <p:nvSpPr>
          <p:cNvPr id="4" name="Slide Number Placeholder 3"/>
          <p:cNvSpPr>
            <a:spLocks noGrp="1"/>
          </p:cNvSpPr>
          <p:nvPr>
            <p:ph type="sldNum" sz="quarter" idx="5"/>
          </p:nvPr>
        </p:nvSpPr>
        <p:spPr/>
        <p:txBody>
          <a:bodyPr/>
          <a:lstStyle/>
          <a:p>
            <a:fld id="{9C1AD4F3-D7BA-4A83-ADEA-33055041BE18}" type="slidenum">
              <a:rPr lang="en-US" smtClean="0"/>
              <a:t>4</a:t>
            </a:fld>
            <a:endParaRPr lang="en-US"/>
          </a:p>
        </p:txBody>
      </p:sp>
    </p:spTree>
    <p:extLst>
      <p:ext uri="{BB962C8B-B14F-4D97-AF65-F5344CB8AC3E}">
        <p14:creationId xmlns:p14="http://schemas.microsoft.com/office/powerpoint/2010/main" val="2364558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Getting connected to a primary care provider should be your first priority once you know you are pregnant. Primary care providers include OB-GYNs, midwives, and doulas; all of whom can support you and your family during and following the delivery of your child. A primary care provider will be primarily concerned with your physical and mental health and the health of your child, but can also support you in getting connected to other providers near you that can address your other needs. </a:t>
            </a:r>
          </a:p>
          <a:p>
            <a:endParaRPr lang="en-US" dirty="0"/>
          </a:p>
          <a:p>
            <a:r>
              <a:rPr lang="en-US" dirty="0"/>
              <a:t>In addition to a primary healthcare provider, getting connected to a community health worker who can support you in accessing services to support you and your family during and after your pregnancy. It is difficult to know what you don’t know – and you may not know all of the resources available to support you and your family. As such, Subject Matter Experts encourage you to reach out to community health workers who can work with you to 1) identify your needs and 2) get you connected to services. </a:t>
            </a:r>
          </a:p>
        </p:txBody>
      </p:sp>
      <p:sp>
        <p:nvSpPr>
          <p:cNvPr id="4" name="Slide Number Placeholder 3"/>
          <p:cNvSpPr>
            <a:spLocks noGrp="1"/>
          </p:cNvSpPr>
          <p:nvPr>
            <p:ph type="sldNum" sz="quarter" idx="5"/>
          </p:nvPr>
        </p:nvSpPr>
        <p:spPr/>
        <p:txBody>
          <a:bodyPr/>
          <a:lstStyle/>
          <a:p>
            <a:fld id="{9C1AD4F3-D7BA-4A83-ADEA-33055041BE18}" type="slidenum">
              <a:rPr lang="en-US" smtClean="0"/>
              <a:t>5</a:t>
            </a:fld>
            <a:endParaRPr lang="en-US"/>
          </a:p>
        </p:txBody>
      </p:sp>
    </p:spTree>
    <p:extLst>
      <p:ext uri="{BB962C8B-B14F-4D97-AF65-F5344CB8AC3E}">
        <p14:creationId xmlns:p14="http://schemas.microsoft.com/office/powerpoint/2010/main" val="2883195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can be difficult to advocate for your needs when you don’t feel like you have all of the information needed, so it is important to get connected to prenatal classes in your first trimester so you can begin to explore what your needs are. Your primary care provider will be able to connect you to educational classes and provide you with materials that will help you understand your needs and better communicate with your provider.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following areas have been provided by Subject Matter Experts as the areas most important to become knowledgeable about in your first trimester: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1" dirty="0"/>
              <a:t>Childbirth classes </a:t>
            </a:r>
            <a:r>
              <a:rPr lang="en-US" dirty="0"/>
              <a:t>| Childbirth classes offer you education about the physical and emotional needs you will have during your pregnancy and will help you prepare for the delivery of your child.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1" dirty="0"/>
              <a:t>Lactation consultants </a:t>
            </a:r>
            <a:r>
              <a:rPr lang="en-US" dirty="0"/>
              <a:t>| Accessing a lactation consultant before the delivery of your child will allow you to become knowledgeable about the importance of breastfeeding and ensure you can have breastfeeding support from a professional after delivery.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1" dirty="0"/>
              <a:t>Peer support groups </a:t>
            </a:r>
            <a:r>
              <a:rPr lang="en-US" dirty="0"/>
              <a:t>| Peer support groups will offer you the ability to connect with and learn from other parents who are in a similar stage of pregnancy.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Patient rights </a:t>
            </a:r>
            <a:r>
              <a:rPr lang="en-US" dirty="0"/>
              <a:t>| Becoming knowledgeable about your rights is very important and will help you feel empowered to advocate for yourself and your baby before, during, and after the delivery of your child.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Subject Matter Experts want you to know that because San Bernardino County is large, it can be difficult to find a provider near you, and sometimes providers can be too busy to see you immediately. As such, accessing these resources in your first trimester will help ensure you have the support and education you need for a healthy pregnancy. </a:t>
            </a:r>
          </a:p>
          <a:p>
            <a:endParaRPr lang="en-US" dirty="0"/>
          </a:p>
        </p:txBody>
      </p:sp>
      <p:sp>
        <p:nvSpPr>
          <p:cNvPr id="4" name="Slide Number Placeholder 3"/>
          <p:cNvSpPr>
            <a:spLocks noGrp="1"/>
          </p:cNvSpPr>
          <p:nvPr>
            <p:ph type="sldNum" sz="quarter" idx="5"/>
          </p:nvPr>
        </p:nvSpPr>
        <p:spPr/>
        <p:txBody>
          <a:bodyPr/>
          <a:lstStyle/>
          <a:p>
            <a:fld id="{9C1AD4F3-D7BA-4A83-ADEA-33055041BE18}" type="slidenum">
              <a:rPr lang="en-US" smtClean="0"/>
              <a:t>6</a:t>
            </a:fld>
            <a:endParaRPr lang="en-US"/>
          </a:p>
        </p:txBody>
      </p:sp>
    </p:spTree>
    <p:extLst>
      <p:ext uri="{BB962C8B-B14F-4D97-AF65-F5344CB8AC3E}">
        <p14:creationId xmlns:p14="http://schemas.microsoft.com/office/powerpoint/2010/main" val="3609732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process is cyclical – meaning that throughout the course of your pregnancy and following your delivery, you will often access new services, learn something new, then have to advocate for your needs or the needs of your child.  This may lead to you needing to access new services to support your emerging needs that you were not previously aware of. This is a naturally occurring process but being able to effectively advocate for yourself when talking with providers is crucial and will help you get connected to the care you need (and not just what someone may think you need). </a:t>
            </a:r>
          </a:p>
          <a:p>
            <a:r>
              <a:rPr lang="en-US" dirty="0"/>
              <a:t>Subject Matter Experts encourage you to: </a:t>
            </a:r>
          </a:p>
          <a:p>
            <a:pPr marL="171450" indent="-171450">
              <a:buFont typeface="Arial" panose="020B0604020202020204" pitchFamily="34" charset="0"/>
              <a:buChar char="•"/>
            </a:pPr>
            <a:r>
              <a:rPr lang="en-US" dirty="0"/>
              <a:t>Communicate often with your providers and voice any concern you may have</a:t>
            </a:r>
          </a:p>
          <a:p>
            <a:pPr marL="171450" indent="-171450">
              <a:buFont typeface="Arial" panose="020B0604020202020204" pitchFamily="34" charset="0"/>
              <a:buChar char="•"/>
            </a:pPr>
            <a:r>
              <a:rPr lang="en-US" dirty="0"/>
              <a:t>Ask any and all questions you have for your provider – no question is a stupid question!</a:t>
            </a:r>
          </a:p>
          <a:p>
            <a:pPr marL="171450" indent="-171450">
              <a:buFont typeface="Arial" panose="020B0604020202020204" pitchFamily="34" charset="0"/>
              <a:buChar char="•"/>
            </a:pPr>
            <a:r>
              <a:rPr lang="en-US" dirty="0"/>
              <a:t>Know your rights – know you have the right to ask questions, get a second opinion, refuse care, and more. </a:t>
            </a:r>
          </a:p>
        </p:txBody>
      </p:sp>
      <p:sp>
        <p:nvSpPr>
          <p:cNvPr id="4" name="Slide Number Placeholder 3"/>
          <p:cNvSpPr>
            <a:spLocks noGrp="1"/>
          </p:cNvSpPr>
          <p:nvPr>
            <p:ph type="sldNum" sz="quarter" idx="5"/>
          </p:nvPr>
        </p:nvSpPr>
        <p:spPr/>
        <p:txBody>
          <a:bodyPr/>
          <a:lstStyle/>
          <a:p>
            <a:fld id="{9C1AD4F3-D7BA-4A83-ADEA-33055041BE18}" type="slidenum">
              <a:rPr lang="en-US" smtClean="0"/>
              <a:t>7</a:t>
            </a:fld>
            <a:endParaRPr lang="en-US"/>
          </a:p>
        </p:txBody>
      </p:sp>
    </p:spTree>
    <p:extLst>
      <p:ext uri="{BB962C8B-B14F-4D97-AF65-F5344CB8AC3E}">
        <p14:creationId xmlns:p14="http://schemas.microsoft.com/office/powerpoint/2010/main" val="2931507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resources available to support you and your family will vary based on where you live in San Bernardino County. Subject Matter Experts have provided a few resources that can support you and your family with getting connected to a provider and urge you to identify and connect with a provider as soon as you know you are pregnant. </a:t>
            </a:r>
          </a:p>
          <a:p>
            <a:endParaRPr lang="en-US" dirty="0"/>
          </a:p>
          <a:p>
            <a:r>
              <a:rPr lang="en-US" dirty="0"/>
              <a:t>El Sol Neighborhood Education Center:  Since 1991, El Sol Neighborhood Educational Center (El Sol) has served vulnerable communities in the Inland Empire, California, with an emphasis on mono-lingual Spanish speakers, immigrants, and residents with limited-</a:t>
            </a:r>
            <a:r>
              <a:rPr lang="en-US" dirty="0" err="1"/>
              <a:t>english</a:t>
            </a:r>
            <a:r>
              <a:rPr lang="en-US" dirty="0"/>
              <a:t> proficiency.  Programs available through El Sol include home </a:t>
            </a:r>
            <a:r>
              <a:rPr lang="en-US" dirty="0" err="1"/>
              <a:t>visitings</a:t>
            </a:r>
            <a:r>
              <a:rPr lang="en-US" dirty="0"/>
              <a:t>, early childhood education and school readiness activities, financial </a:t>
            </a:r>
            <a:r>
              <a:rPr lang="en-US" dirty="0" err="1"/>
              <a:t>lieracy</a:t>
            </a:r>
            <a:r>
              <a:rPr lang="en-US" dirty="0"/>
              <a:t> and workforce development supports, housing assistance, domestic and sexual assault services.</a:t>
            </a:r>
          </a:p>
          <a:p>
            <a:endParaRPr lang="en-US" dirty="0"/>
          </a:p>
          <a:p>
            <a:r>
              <a:rPr lang="en-US" dirty="0"/>
              <a:t>The Mom and Dad Project:  The Mom &amp; Dad Project is Big Bear Valley’s ONLY Parenting Education &amp; Resource Center. They offer </a:t>
            </a:r>
            <a:r>
              <a:rPr lang="en-US" dirty="0" err="1"/>
              <a:t>offer</a:t>
            </a:r>
            <a:r>
              <a:rPr lang="en-US" dirty="0"/>
              <a:t> a variety of classes for parents and caregivers raising children from birth to 18 years of age to include childbirth classes, parenting classes, effective discipline classes, bootcamp for new dads, dental health, WIC, play and learn activities and literacy services.</a:t>
            </a:r>
          </a:p>
          <a:p>
            <a:endParaRPr lang="en-US" dirty="0"/>
          </a:p>
          <a:p>
            <a:r>
              <a:rPr lang="en-US" dirty="0"/>
              <a:t>2-1-1 is another great resource to help you know what programs are available to support you close to home!</a:t>
            </a:r>
          </a:p>
        </p:txBody>
      </p:sp>
      <p:sp>
        <p:nvSpPr>
          <p:cNvPr id="4" name="Slide Number Placeholder 3"/>
          <p:cNvSpPr>
            <a:spLocks noGrp="1"/>
          </p:cNvSpPr>
          <p:nvPr>
            <p:ph type="sldNum" sz="quarter" idx="5"/>
          </p:nvPr>
        </p:nvSpPr>
        <p:spPr/>
        <p:txBody>
          <a:bodyPr/>
          <a:lstStyle/>
          <a:p>
            <a:fld id="{9C1AD4F3-D7BA-4A83-ADEA-33055041BE18}" type="slidenum">
              <a:rPr lang="en-US" smtClean="0"/>
              <a:t>8</a:t>
            </a:fld>
            <a:endParaRPr lang="en-US"/>
          </a:p>
        </p:txBody>
      </p:sp>
    </p:spTree>
    <p:extLst>
      <p:ext uri="{BB962C8B-B14F-4D97-AF65-F5344CB8AC3E}">
        <p14:creationId xmlns:p14="http://schemas.microsoft.com/office/powerpoint/2010/main" val="1701803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reviewed the three most important things subject matter experts want you to know about the first trimester of pregnancy, let’s discuss what we have learned and consider how this information applies to your specific needs.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1AD4F3-D7BA-4A83-ADEA-33055041BE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71989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9F8E072-26AA-FF25-FDB0-0CB226B1F942}"/>
              </a:ext>
            </a:extLst>
          </p:cNvPr>
          <p:cNvPicPr>
            <a:picLocks noChangeAspect="1"/>
          </p:cNvPicPr>
          <p:nvPr userDrawn="1"/>
        </p:nvPicPr>
        <p:blipFill>
          <a:blip r:embed="rId2"/>
          <a:stretch>
            <a:fillRect/>
          </a:stretch>
        </p:blipFill>
        <p:spPr>
          <a:xfrm>
            <a:off x="0" y="-1267193"/>
            <a:ext cx="12649291" cy="8326020"/>
          </a:xfrm>
          <a:prstGeom prst="rect">
            <a:avLst/>
          </a:prstGeom>
        </p:spPr>
      </p:pic>
      <p:sp>
        <p:nvSpPr>
          <p:cNvPr id="2" name="Title 1">
            <a:extLst>
              <a:ext uri="{FF2B5EF4-FFF2-40B4-BE49-F238E27FC236}">
                <a16:creationId xmlns:a16="http://schemas.microsoft.com/office/drawing/2014/main" id="{DF3CDC91-22FE-4735-BED5-52DF19D535A2}"/>
              </a:ext>
            </a:extLst>
          </p:cNvPr>
          <p:cNvSpPr>
            <a:spLocks noGrp="1"/>
          </p:cNvSpPr>
          <p:nvPr>
            <p:ph type="ctrTitle"/>
          </p:nvPr>
        </p:nvSpPr>
        <p:spPr>
          <a:xfrm>
            <a:off x="5003800" y="112468"/>
            <a:ext cx="7188200" cy="2711409"/>
          </a:xfrm>
        </p:spPr>
        <p:txBody>
          <a:bodyPr anchor="b"/>
          <a:lstStyle>
            <a:lvl1pPr algn="l">
              <a:defRPr sz="6000">
                <a:solidFill>
                  <a:schemeClr val="bg2">
                    <a:lumMod val="75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88F2DEE2-C6F4-44E2-9A1F-BE6A5B698F87}"/>
              </a:ext>
            </a:extLst>
          </p:cNvPr>
          <p:cNvSpPr>
            <a:spLocks noGrp="1"/>
          </p:cNvSpPr>
          <p:nvPr>
            <p:ph type="subTitle" idx="1"/>
          </p:nvPr>
        </p:nvSpPr>
        <p:spPr>
          <a:xfrm>
            <a:off x="5003800" y="3080812"/>
            <a:ext cx="71882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C4A3F4C-625B-46DE-B667-86B01BE1903C}"/>
              </a:ext>
            </a:extLst>
          </p:cNvPr>
          <p:cNvSpPr>
            <a:spLocks noGrp="1"/>
          </p:cNvSpPr>
          <p:nvPr>
            <p:ph type="dt" sz="half" idx="10"/>
          </p:nvPr>
        </p:nvSpPr>
        <p:spPr/>
        <p:txBody>
          <a:bodyPr/>
          <a:lstStyle/>
          <a:p>
            <a:fld id="{B61BEF0D-F0BB-DE4B-95CE-6DB70DBA9567}" type="datetimeFigureOut">
              <a:rPr lang="en-US" smtClean="0"/>
              <a:pPr/>
              <a:t>6/8/2022</a:t>
            </a:fld>
            <a:endParaRPr lang="en-US" dirty="0"/>
          </a:p>
        </p:txBody>
      </p:sp>
      <p:sp>
        <p:nvSpPr>
          <p:cNvPr id="5" name="Footer Placeholder 4">
            <a:extLst>
              <a:ext uri="{FF2B5EF4-FFF2-40B4-BE49-F238E27FC236}">
                <a16:creationId xmlns:a16="http://schemas.microsoft.com/office/drawing/2014/main" id="{BFEBDA30-2431-4EB0-AD46-E2C717345D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C6EF52-3896-476B-9DF3-B3E1E43B882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Wave 6">
            <a:extLst>
              <a:ext uri="{FF2B5EF4-FFF2-40B4-BE49-F238E27FC236}">
                <a16:creationId xmlns:a16="http://schemas.microsoft.com/office/drawing/2014/main" id="{15C1E1E6-3BD0-490E-BF21-B7F737AA13FC}"/>
              </a:ext>
            </a:extLst>
          </p:cNvPr>
          <p:cNvSpPr/>
          <p:nvPr userDrawn="1"/>
        </p:nvSpPr>
        <p:spPr>
          <a:xfrm>
            <a:off x="-338280" y="3777188"/>
            <a:ext cx="15076448" cy="7655305"/>
          </a:xfrm>
          <a:prstGeom prst="wave">
            <a:avLst/>
          </a:prstGeom>
          <a:solidFill>
            <a:schemeClr val="tx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8" name="Picture 7">
            <a:extLst>
              <a:ext uri="{FF2B5EF4-FFF2-40B4-BE49-F238E27FC236}">
                <a16:creationId xmlns:a16="http://schemas.microsoft.com/office/drawing/2014/main" id="{C7806476-A12D-4200-B0DE-AD88410B04D7}"/>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93100" y="5686491"/>
            <a:ext cx="3429000" cy="852421"/>
          </a:xfrm>
          <a:prstGeom prst="rect">
            <a:avLst/>
          </a:prstGeom>
          <a:noFill/>
          <a:ln>
            <a:noFill/>
          </a:ln>
        </p:spPr>
      </p:pic>
      <p:sp>
        <p:nvSpPr>
          <p:cNvPr id="13" name="Content Placeholder 12">
            <a:extLst>
              <a:ext uri="{FF2B5EF4-FFF2-40B4-BE49-F238E27FC236}">
                <a16:creationId xmlns:a16="http://schemas.microsoft.com/office/drawing/2014/main" id="{8734F3CC-587B-4E59-9C4D-9276EE798BA5}"/>
              </a:ext>
            </a:extLst>
          </p:cNvPr>
          <p:cNvSpPr>
            <a:spLocks noGrp="1"/>
          </p:cNvSpPr>
          <p:nvPr>
            <p:ph sz="quarter" idx="13"/>
          </p:nvPr>
        </p:nvSpPr>
        <p:spPr>
          <a:xfrm>
            <a:off x="2160588" y="754063"/>
            <a:ext cx="914400" cy="91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4">
            <a:extLst>
              <a:ext uri="{FF2B5EF4-FFF2-40B4-BE49-F238E27FC236}">
                <a16:creationId xmlns:a16="http://schemas.microsoft.com/office/drawing/2014/main" id="{F4B19399-2ED2-4745-A725-9A596837864F}"/>
              </a:ext>
            </a:extLst>
          </p:cNvPr>
          <p:cNvSpPr>
            <a:spLocks noGrp="1"/>
          </p:cNvSpPr>
          <p:nvPr>
            <p:ph sz="quarter" idx="14"/>
          </p:nvPr>
        </p:nvSpPr>
        <p:spPr>
          <a:xfrm>
            <a:off x="3425825" y="2601913"/>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6629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41A0A-1A55-4C91-B97F-B27C230917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23003F-13DC-447D-8464-17BD5AC25A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119DF9-2D45-4D06-8124-A5F9CBFF8F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18A3D4-7A57-4358-9691-BDADF885E1E8}"/>
              </a:ext>
            </a:extLst>
          </p:cNvPr>
          <p:cNvSpPr>
            <a:spLocks noGrp="1"/>
          </p:cNvSpPr>
          <p:nvPr>
            <p:ph type="dt" sz="half" idx="10"/>
          </p:nvPr>
        </p:nvSpPr>
        <p:spPr/>
        <p:txBody>
          <a:bodyPr/>
          <a:lstStyle/>
          <a:p>
            <a:fld id="{B61BEF0D-F0BB-DE4B-95CE-6DB70DBA9567}" type="datetimeFigureOut">
              <a:rPr lang="en-US" smtClean="0"/>
              <a:pPr/>
              <a:t>6/8/2022</a:t>
            </a:fld>
            <a:endParaRPr lang="en-US" dirty="0"/>
          </a:p>
        </p:txBody>
      </p:sp>
      <p:sp>
        <p:nvSpPr>
          <p:cNvPr id="6" name="Footer Placeholder 5">
            <a:extLst>
              <a:ext uri="{FF2B5EF4-FFF2-40B4-BE49-F238E27FC236}">
                <a16:creationId xmlns:a16="http://schemas.microsoft.com/office/drawing/2014/main" id="{794D788A-10C4-4F21-909A-B14DF541CAD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8910014-52ED-4FC8-AFE7-0B6DD805F79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7553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7FE22-8B5F-4BDD-A9EC-11973D1480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32A3FF-11C5-4249-873D-1780F2B219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07C8994-CA59-45E7-BF8E-ED353CC9EA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9BE644-752E-4B04-95F4-1A7ECC622103}"/>
              </a:ext>
            </a:extLst>
          </p:cNvPr>
          <p:cNvSpPr>
            <a:spLocks noGrp="1"/>
          </p:cNvSpPr>
          <p:nvPr>
            <p:ph type="dt" sz="half" idx="10"/>
          </p:nvPr>
        </p:nvSpPr>
        <p:spPr/>
        <p:txBody>
          <a:bodyPr/>
          <a:lstStyle/>
          <a:p>
            <a:fld id="{B61BEF0D-F0BB-DE4B-95CE-6DB70DBA9567}" type="datetimeFigureOut">
              <a:rPr lang="en-US" smtClean="0"/>
              <a:pPr/>
              <a:t>6/8/2022</a:t>
            </a:fld>
            <a:endParaRPr lang="en-US" dirty="0"/>
          </a:p>
        </p:txBody>
      </p:sp>
      <p:sp>
        <p:nvSpPr>
          <p:cNvPr id="6" name="Footer Placeholder 5">
            <a:extLst>
              <a:ext uri="{FF2B5EF4-FFF2-40B4-BE49-F238E27FC236}">
                <a16:creationId xmlns:a16="http://schemas.microsoft.com/office/drawing/2014/main" id="{21C98D23-6280-4742-81DE-A5F31FAA6E3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A6D2B23-F324-4A7D-9D2C-F322AD4FBC4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82226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F1304-9254-4575-9D6F-C90AF92DB3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997937-DDB2-4F98-8DB4-60AE867ADF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E9B701-3DF1-4933-9C4B-BDB57831FA0E}"/>
              </a:ext>
            </a:extLst>
          </p:cNvPr>
          <p:cNvSpPr>
            <a:spLocks noGrp="1"/>
          </p:cNvSpPr>
          <p:nvPr>
            <p:ph type="dt" sz="half" idx="10"/>
          </p:nvPr>
        </p:nvSpPr>
        <p:spPr/>
        <p:txBody>
          <a:bodyPr/>
          <a:lstStyle/>
          <a:p>
            <a:fld id="{B61BEF0D-F0BB-DE4B-95CE-6DB70DBA9567}" type="datetimeFigureOut">
              <a:rPr lang="en-US" smtClean="0"/>
              <a:pPr/>
              <a:t>6/8/2022</a:t>
            </a:fld>
            <a:endParaRPr lang="en-US" dirty="0"/>
          </a:p>
        </p:txBody>
      </p:sp>
      <p:sp>
        <p:nvSpPr>
          <p:cNvPr id="5" name="Footer Placeholder 4">
            <a:extLst>
              <a:ext uri="{FF2B5EF4-FFF2-40B4-BE49-F238E27FC236}">
                <a16:creationId xmlns:a16="http://schemas.microsoft.com/office/drawing/2014/main" id="{6270B08F-6237-4E48-BD85-E418989560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0F96CDD-6CD3-444A-9337-2BAD3D78A4A0}"/>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98480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0DFC62-11FB-42FD-B171-5AF3CD0FB3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3E0868-9934-436C-8316-9E77E2392C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5D4394-0960-4B7F-A81F-1F507C36A231}"/>
              </a:ext>
            </a:extLst>
          </p:cNvPr>
          <p:cNvSpPr>
            <a:spLocks noGrp="1"/>
          </p:cNvSpPr>
          <p:nvPr>
            <p:ph type="dt" sz="half" idx="10"/>
          </p:nvPr>
        </p:nvSpPr>
        <p:spPr/>
        <p:txBody>
          <a:bodyPr/>
          <a:lstStyle/>
          <a:p>
            <a:fld id="{B61BEF0D-F0BB-DE4B-95CE-6DB70DBA9567}" type="datetimeFigureOut">
              <a:rPr lang="en-US" smtClean="0"/>
              <a:pPr/>
              <a:t>6/8/2022</a:t>
            </a:fld>
            <a:endParaRPr lang="en-US" dirty="0"/>
          </a:p>
        </p:txBody>
      </p:sp>
      <p:sp>
        <p:nvSpPr>
          <p:cNvPr id="5" name="Footer Placeholder 4">
            <a:extLst>
              <a:ext uri="{FF2B5EF4-FFF2-40B4-BE49-F238E27FC236}">
                <a16:creationId xmlns:a16="http://schemas.microsoft.com/office/drawing/2014/main" id="{C50622FE-7110-4BC0-A52E-A5FAB0D1321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4174E5C-3334-4CCF-B28D-7BC097E1D51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62534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E3150-DE72-4A10-8011-D51EED84A26E}"/>
              </a:ext>
            </a:extLst>
          </p:cNvPr>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E83B7DB-C66F-407A-B6DB-1FE671D3C8E2}"/>
              </a:ext>
            </a:extLst>
          </p:cNvPr>
          <p:cNvSpPr>
            <a:spLocks noGrp="1"/>
          </p:cNvSpPr>
          <p:nvPr>
            <p:ph idx="1"/>
          </p:nvPr>
        </p:nvSpPr>
        <p:spPr>
          <a:xfrm>
            <a:off x="838199" y="1823800"/>
            <a:ext cx="10515600" cy="4351338"/>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299891C-7291-4F93-8B0C-6904F960FA0B}"/>
              </a:ext>
            </a:extLst>
          </p:cNvPr>
          <p:cNvSpPr>
            <a:spLocks noGrp="1"/>
          </p:cNvSpPr>
          <p:nvPr>
            <p:ph type="dt" sz="half" idx="10"/>
          </p:nvPr>
        </p:nvSpPr>
        <p:spPr/>
        <p:txBody>
          <a:bodyPr/>
          <a:lstStyle/>
          <a:p>
            <a:fld id="{B61BEF0D-F0BB-DE4B-95CE-6DB70DBA9567}" type="datetimeFigureOut">
              <a:rPr lang="en-US" smtClean="0"/>
              <a:pPr/>
              <a:t>6/8/2022</a:t>
            </a:fld>
            <a:endParaRPr lang="en-US" dirty="0"/>
          </a:p>
        </p:txBody>
      </p:sp>
      <p:sp>
        <p:nvSpPr>
          <p:cNvPr id="5" name="Footer Placeholder 4">
            <a:extLst>
              <a:ext uri="{FF2B5EF4-FFF2-40B4-BE49-F238E27FC236}">
                <a16:creationId xmlns:a16="http://schemas.microsoft.com/office/drawing/2014/main" id="{9C5EE3D9-F118-4C07-88EA-C6BD49431A6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254208-4641-4440-A410-6E9D9320936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Wave 7">
            <a:extLst>
              <a:ext uri="{FF2B5EF4-FFF2-40B4-BE49-F238E27FC236}">
                <a16:creationId xmlns:a16="http://schemas.microsoft.com/office/drawing/2014/main" id="{3864FAC7-C4BF-4F64-8FDA-7746D2FA564D}"/>
              </a:ext>
            </a:extLst>
          </p:cNvPr>
          <p:cNvSpPr/>
          <p:nvPr userDrawn="1"/>
        </p:nvSpPr>
        <p:spPr>
          <a:xfrm>
            <a:off x="-136358" y="5329262"/>
            <a:ext cx="12464715" cy="4765234"/>
          </a:xfrm>
          <a:prstGeom prst="wave">
            <a:avLst/>
          </a:prstGeom>
          <a:solidFill>
            <a:schemeClr val="tx2">
              <a:lumMod val="40000"/>
              <a:lumOff val="60000"/>
            </a:schemeClr>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pic>
        <p:nvPicPr>
          <p:cNvPr id="9" name="Picture 8">
            <a:extLst>
              <a:ext uri="{FF2B5EF4-FFF2-40B4-BE49-F238E27FC236}">
                <a16:creationId xmlns:a16="http://schemas.microsoft.com/office/drawing/2014/main" id="{AFBC7187-C628-4BD0-A1F4-C1F13EF5DDEF}"/>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8269" y="5691687"/>
            <a:ext cx="2831731" cy="801188"/>
          </a:xfrm>
          <a:prstGeom prst="rect">
            <a:avLst/>
          </a:prstGeom>
          <a:noFill/>
          <a:ln>
            <a:noFill/>
          </a:ln>
        </p:spPr>
      </p:pic>
      <p:sp>
        <p:nvSpPr>
          <p:cNvPr id="18" name="Picture Placeholder 17">
            <a:extLst>
              <a:ext uri="{FF2B5EF4-FFF2-40B4-BE49-F238E27FC236}">
                <a16:creationId xmlns:a16="http://schemas.microsoft.com/office/drawing/2014/main" id="{BC29BF71-28E3-4E4A-A418-F7C6356E630D}"/>
              </a:ext>
            </a:extLst>
          </p:cNvPr>
          <p:cNvSpPr>
            <a:spLocks noGrp="1"/>
          </p:cNvSpPr>
          <p:nvPr>
            <p:ph type="pic" sz="quarter" idx="13" hasCustomPrompt="1"/>
          </p:nvPr>
        </p:nvSpPr>
        <p:spPr>
          <a:xfrm>
            <a:off x="8242299" y="4564063"/>
            <a:ext cx="2766595" cy="1127624"/>
          </a:xfrm>
        </p:spPr>
        <p:txBody>
          <a:bodyPr/>
          <a:lstStyle>
            <a:lvl1pPr marL="0" indent="0">
              <a:buNone/>
              <a:defRPr/>
            </a:lvl1pPr>
          </a:lstStyle>
          <a:p>
            <a:r>
              <a:rPr lang="en-US" dirty="0"/>
              <a:t>Insert Logo</a:t>
            </a:r>
          </a:p>
          <a:p>
            <a:endParaRPr lang="en-US" dirty="0"/>
          </a:p>
        </p:txBody>
      </p:sp>
    </p:spTree>
    <p:extLst>
      <p:ext uri="{BB962C8B-B14F-4D97-AF65-F5344CB8AC3E}">
        <p14:creationId xmlns:p14="http://schemas.microsoft.com/office/powerpoint/2010/main" val="160172937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E3150-DE72-4A10-8011-D51EED84A26E}"/>
              </a:ext>
            </a:extLst>
          </p:cNvPr>
          <p:cNvSpPr>
            <a:spLocks noGrp="1"/>
          </p:cNvSpPr>
          <p:nvPr>
            <p:ph type="title"/>
          </p:nvPr>
        </p:nvSpPr>
        <p:spPr>
          <a:solidFill>
            <a:schemeClr val="tx2">
              <a:lumMod val="75000"/>
            </a:schemeClr>
          </a:solidFill>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E83B7DB-C66F-407A-B6DB-1FE671D3C8E2}"/>
              </a:ext>
            </a:extLst>
          </p:cNvPr>
          <p:cNvSpPr>
            <a:spLocks noGrp="1"/>
          </p:cNvSpPr>
          <p:nvPr>
            <p:ph idx="1"/>
          </p:nvPr>
        </p:nvSpPr>
        <p:spPr>
          <a:xfrm>
            <a:off x="838199" y="1823800"/>
            <a:ext cx="10515600" cy="4351338"/>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299891C-7291-4F93-8B0C-6904F960FA0B}"/>
              </a:ext>
            </a:extLst>
          </p:cNvPr>
          <p:cNvSpPr>
            <a:spLocks noGrp="1"/>
          </p:cNvSpPr>
          <p:nvPr>
            <p:ph type="dt" sz="half" idx="10"/>
          </p:nvPr>
        </p:nvSpPr>
        <p:spPr/>
        <p:txBody>
          <a:bodyPr/>
          <a:lstStyle/>
          <a:p>
            <a:fld id="{B61BEF0D-F0BB-DE4B-95CE-6DB70DBA9567}" type="datetimeFigureOut">
              <a:rPr lang="en-US" smtClean="0"/>
              <a:pPr/>
              <a:t>6/8/2022</a:t>
            </a:fld>
            <a:endParaRPr lang="en-US" dirty="0"/>
          </a:p>
        </p:txBody>
      </p:sp>
      <p:sp>
        <p:nvSpPr>
          <p:cNvPr id="5" name="Footer Placeholder 4">
            <a:extLst>
              <a:ext uri="{FF2B5EF4-FFF2-40B4-BE49-F238E27FC236}">
                <a16:creationId xmlns:a16="http://schemas.microsoft.com/office/drawing/2014/main" id="{9C5EE3D9-F118-4C07-88EA-C6BD49431A6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254208-4641-4440-A410-6E9D9320936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Wave 7">
            <a:extLst>
              <a:ext uri="{FF2B5EF4-FFF2-40B4-BE49-F238E27FC236}">
                <a16:creationId xmlns:a16="http://schemas.microsoft.com/office/drawing/2014/main" id="{3864FAC7-C4BF-4F64-8FDA-7746D2FA564D}"/>
              </a:ext>
            </a:extLst>
          </p:cNvPr>
          <p:cNvSpPr/>
          <p:nvPr userDrawn="1"/>
        </p:nvSpPr>
        <p:spPr>
          <a:xfrm>
            <a:off x="-136358" y="5329262"/>
            <a:ext cx="12464715" cy="4765234"/>
          </a:xfrm>
          <a:prstGeom prst="wave">
            <a:avLst/>
          </a:prstGeom>
          <a:solidFill>
            <a:schemeClr val="tx2">
              <a:lumMod val="40000"/>
              <a:lumOff val="60000"/>
            </a:schemeClr>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pic>
        <p:nvPicPr>
          <p:cNvPr id="9" name="Picture 8">
            <a:extLst>
              <a:ext uri="{FF2B5EF4-FFF2-40B4-BE49-F238E27FC236}">
                <a16:creationId xmlns:a16="http://schemas.microsoft.com/office/drawing/2014/main" id="{AFBC7187-C628-4BD0-A1F4-C1F13EF5DDEF}"/>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8269" y="5691687"/>
            <a:ext cx="2831731" cy="801188"/>
          </a:xfrm>
          <a:prstGeom prst="rect">
            <a:avLst/>
          </a:prstGeom>
          <a:noFill/>
          <a:ln>
            <a:noFill/>
          </a:ln>
        </p:spPr>
      </p:pic>
    </p:spTree>
    <p:extLst>
      <p:ext uri="{BB962C8B-B14F-4D97-AF65-F5344CB8AC3E}">
        <p14:creationId xmlns:p14="http://schemas.microsoft.com/office/powerpoint/2010/main" val="254758343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BC5B-8CA9-48DA-B23D-D5D3AA5EB2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B1239F-AB50-457D-994D-9F3977239E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F28DF9-44C7-48B4-9A59-B081F1884D27}"/>
              </a:ext>
            </a:extLst>
          </p:cNvPr>
          <p:cNvSpPr>
            <a:spLocks noGrp="1"/>
          </p:cNvSpPr>
          <p:nvPr>
            <p:ph type="dt" sz="half" idx="10"/>
          </p:nvPr>
        </p:nvSpPr>
        <p:spPr/>
        <p:txBody>
          <a:bodyPr/>
          <a:lstStyle/>
          <a:p>
            <a:fld id="{B61BEF0D-F0BB-DE4B-95CE-6DB70DBA9567}" type="datetimeFigureOut">
              <a:rPr lang="en-US" smtClean="0"/>
              <a:pPr/>
              <a:t>6/8/2022</a:t>
            </a:fld>
            <a:endParaRPr lang="en-US" dirty="0"/>
          </a:p>
        </p:txBody>
      </p:sp>
      <p:sp>
        <p:nvSpPr>
          <p:cNvPr id="5" name="Footer Placeholder 4">
            <a:extLst>
              <a:ext uri="{FF2B5EF4-FFF2-40B4-BE49-F238E27FC236}">
                <a16:creationId xmlns:a16="http://schemas.microsoft.com/office/drawing/2014/main" id="{0DAC6556-E335-4586-B50C-C6B1D4DA098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F6C7A72-2B94-4836-81D4-B163D9C52891}"/>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Wave 7">
            <a:extLst>
              <a:ext uri="{FF2B5EF4-FFF2-40B4-BE49-F238E27FC236}">
                <a16:creationId xmlns:a16="http://schemas.microsoft.com/office/drawing/2014/main" id="{05EDDE59-2DFA-4CB2-8212-53AF25EA97CA}"/>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pic>
        <p:nvPicPr>
          <p:cNvPr id="9" name="Picture 8">
            <a:extLst>
              <a:ext uri="{FF2B5EF4-FFF2-40B4-BE49-F238E27FC236}">
                <a16:creationId xmlns:a16="http://schemas.microsoft.com/office/drawing/2014/main" id="{FA2FCC08-2CB9-40F5-A016-B3F5F3959906}"/>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8269" y="5691687"/>
            <a:ext cx="2831731" cy="801188"/>
          </a:xfrm>
          <a:prstGeom prst="rect">
            <a:avLst/>
          </a:prstGeom>
          <a:noFill/>
          <a:ln>
            <a:noFill/>
          </a:ln>
        </p:spPr>
      </p:pic>
    </p:spTree>
    <p:extLst>
      <p:ext uri="{BB962C8B-B14F-4D97-AF65-F5344CB8AC3E}">
        <p14:creationId xmlns:p14="http://schemas.microsoft.com/office/powerpoint/2010/main" val="2399451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7D2EF-E43F-4259-B9AC-635D487F05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E9F763-A405-4EF7-A49F-AA2E231E98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C9DA43-42E1-45A2-B9A8-9563C98B58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7DE73A-8C2C-4328-B123-ACD0E065F4B5}"/>
              </a:ext>
            </a:extLst>
          </p:cNvPr>
          <p:cNvSpPr>
            <a:spLocks noGrp="1"/>
          </p:cNvSpPr>
          <p:nvPr>
            <p:ph type="dt" sz="half" idx="10"/>
          </p:nvPr>
        </p:nvSpPr>
        <p:spPr/>
        <p:txBody>
          <a:bodyPr/>
          <a:lstStyle/>
          <a:p>
            <a:fld id="{B61BEF0D-F0BB-DE4B-95CE-6DB70DBA9567}" type="datetimeFigureOut">
              <a:rPr lang="en-US" smtClean="0"/>
              <a:pPr/>
              <a:t>6/8/2022</a:t>
            </a:fld>
            <a:endParaRPr lang="en-US" dirty="0"/>
          </a:p>
        </p:txBody>
      </p:sp>
      <p:sp>
        <p:nvSpPr>
          <p:cNvPr id="6" name="Footer Placeholder 5">
            <a:extLst>
              <a:ext uri="{FF2B5EF4-FFF2-40B4-BE49-F238E27FC236}">
                <a16:creationId xmlns:a16="http://schemas.microsoft.com/office/drawing/2014/main" id="{1D0DFB9C-9B2F-47C0-84B2-7B85E9B4D7E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6A6722F-300F-401D-AD6B-0C944EFF4232}"/>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Wave 9">
            <a:extLst>
              <a:ext uri="{FF2B5EF4-FFF2-40B4-BE49-F238E27FC236}">
                <a16:creationId xmlns:a16="http://schemas.microsoft.com/office/drawing/2014/main" id="{8E9D1CCE-C048-466F-87F3-E77E9BAF2910}"/>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pic>
        <p:nvPicPr>
          <p:cNvPr id="11" name="Picture 10">
            <a:extLst>
              <a:ext uri="{FF2B5EF4-FFF2-40B4-BE49-F238E27FC236}">
                <a16:creationId xmlns:a16="http://schemas.microsoft.com/office/drawing/2014/main" id="{E36B159E-04BB-4886-B35B-593F4B1D1EDE}"/>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8269" y="5691687"/>
            <a:ext cx="2831731" cy="801188"/>
          </a:xfrm>
          <a:prstGeom prst="rect">
            <a:avLst/>
          </a:prstGeom>
          <a:noFill/>
          <a:ln>
            <a:noFill/>
          </a:ln>
        </p:spPr>
      </p:pic>
    </p:spTree>
    <p:extLst>
      <p:ext uri="{BB962C8B-B14F-4D97-AF65-F5344CB8AC3E}">
        <p14:creationId xmlns:p14="http://schemas.microsoft.com/office/powerpoint/2010/main" val="1349612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71148-38C4-4618-B7CD-F98A845379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A30B41-C640-457A-84FE-A04A186F59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2FCA36-B5E5-430F-991B-5842999D52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A79D4C-39F9-4194-A20B-55459EA598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780464-CB80-4BC8-935A-08F6B2F4CB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A7D707-0351-4A64-932C-B37F202B9549}"/>
              </a:ext>
            </a:extLst>
          </p:cNvPr>
          <p:cNvSpPr>
            <a:spLocks noGrp="1"/>
          </p:cNvSpPr>
          <p:nvPr>
            <p:ph type="dt" sz="half" idx="10"/>
          </p:nvPr>
        </p:nvSpPr>
        <p:spPr/>
        <p:txBody>
          <a:bodyPr/>
          <a:lstStyle/>
          <a:p>
            <a:fld id="{B61BEF0D-F0BB-DE4B-95CE-6DB70DBA9567}" type="datetimeFigureOut">
              <a:rPr lang="en-US" smtClean="0"/>
              <a:pPr/>
              <a:t>6/8/2022</a:t>
            </a:fld>
            <a:endParaRPr lang="en-US" dirty="0"/>
          </a:p>
        </p:txBody>
      </p:sp>
      <p:sp>
        <p:nvSpPr>
          <p:cNvPr id="8" name="Footer Placeholder 7">
            <a:extLst>
              <a:ext uri="{FF2B5EF4-FFF2-40B4-BE49-F238E27FC236}">
                <a16:creationId xmlns:a16="http://schemas.microsoft.com/office/drawing/2014/main" id="{82AB6B5D-5CD1-47FE-8845-5B277FC31D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D91E486-6ACE-4EB9-9000-F447E215ABA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3184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5A9B8-78AD-4E6E-AFA8-39D3248595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0D83FD-6C61-434B-960F-97AAF1C2B470}"/>
              </a:ext>
            </a:extLst>
          </p:cNvPr>
          <p:cNvSpPr>
            <a:spLocks noGrp="1"/>
          </p:cNvSpPr>
          <p:nvPr>
            <p:ph type="dt" sz="half" idx="10"/>
          </p:nvPr>
        </p:nvSpPr>
        <p:spPr/>
        <p:txBody>
          <a:bodyPr/>
          <a:lstStyle/>
          <a:p>
            <a:fld id="{B61BEF0D-F0BB-DE4B-95CE-6DB70DBA9567}" type="datetimeFigureOut">
              <a:rPr lang="en-US" smtClean="0"/>
              <a:pPr/>
              <a:t>6/8/2022</a:t>
            </a:fld>
            <a:endParaRPr lang="en-US" dirty="0"/>
          </a:p>
        </p:txBody>
      </p:sp>
      <p:sp>
        <p:nvSpPr>
          <p:cNvPr id="4" name="Footer Placeholder 3">
            <a:extLst>
              <a:ext uri="{FF2B5EF4-FFF2-40B4-BE49-F238E27FC236}">
                <a16:creationId xmlns:a16="http://schemas.microsoft.com/office/drawing/2014/main" id="{F8BC5C04-5096-4334-84F0-1A2CE3F1D09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B598C64-AA9C-46A9-B5DA-78533311DD6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Wave 7">
            <a:extLst>
              <a:ext uri="{FF2B5EF4-FFF2-40B4-BE49-F238E27FC236}">
                <a16:creationId xmlns:a16="http://schemas.microsoft.com/office/drawing/2014/main" id="{08668E2E-164F-4089-8582-ABBD242EBB35}"/>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pic>
        <p:nvPicPr>
          <p:cNvPr id="9" name="Picture 8">
            <a:extLst>
              <a:ext uri="{FF2B5EF4-FFF2-40B4-BE49-F238E27FC236}">
                <a16:creationId xmlns:a16="http://schemas.microsoft.com/office/drawing/2014/main" id="{F4BCA951-06B4-41CC-B314-6BEA3FF7C092}"/>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8269" y="5691687"/>
            <a:ext cx="2831731" cy="801188"/>
          </a:xfrm>
          <a:prstGeom prst="rect">
            <a:avLst/>
          </a:prstGeom>
          <a:noFill/>
          <a:ln>
            <a:noFill/>
          </a:ln>
        </p:spPr>
      </p:pic>
      <p:sp>
        <p:nvSpPr>
          <p:cNvPr id="10" name="Content Placeholder 2">
            <a:extLst>
              <a:ext uri="{FF2B5EF4-FFF2-40B4-BE49-F238E27FC236}">
                <a16:creationId xmlns:a16="http://schemas.microsoft.com/office/drawing/2014/main" id="{3BE93B82-40A6-404F-966C-6DAE8CFC2D95}"/>
              </a:ext>
            </a:extLst>
          </p:cNvPr>
          <p:cNvSpPr>
            <a:spLocks noGrp="1"/>
          </p:cNvSpPr>
          <p:nvPr>
            <p:ph idx="1"/>
          </p:nvPr>
        </p:nvSpPr>
        <p:spPr>
          <a:xfrm>
            <a:off x="838199" y="1823800"/>
            <a:ext cx="10515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1082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5A9B8-78AD-4E6E-AFA8-39D3248595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0D83FD-6C61-434B-960F-97AAF1C2B470}"/>
              </a:ext>
            </a:extLst>
          </p:cNvPr>
          <p:cNvSpPr>
            <a:spLocks noGrp="1"/>
          </p:cNvSpPr>
          <p:nvPr>
            <p:ph type="dt" sz="half" idx="10"/>
          </p:nvPr>
        </p:nvSpPr>
        <p:spPr/>
        <p:txBody>
          <a:bodyPr/>
          <a:lstStyle/>
          <a:p>
            <a:fld id="{B61BEF0D-F0BB-DE4B-95CE-6DB70DBA9567}" type="datetimeFigureOut">
              <a:rPr lang="en-US" smtClean="0"/>
              <a:pPr/>
              <a:t>6/8/2022</a:t>
            </a:fld>
            <a:endParaRPr lang="en-US" dirty="0"/>
          </a:p>
        </p:txBody>
      </p:sp>
      <p:sp>
        <p:nvSpPr>
          <p:cNvPr id="4" name="Footer Placeholder 3">
            <a:extLst>
              <a:ext uri="{FF2B5EF4-FFF2-40B4-BE49-F238E27FC236}">
                <a16:creationId xmlns:a16="http://schemas.microsoft.com/office/drawing/2014/main" id="{F8BC5C04-5096-4334-84F0-1A2CE3F1D09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B598C64-AA9C-46A9-B5DA-78533311DD6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Wave 7">
            <a:extLst>
              <a:ext uri="{FF2B5EF4-FFF2-40B4-BE49-F238E27FC236}">
                <a16:creationId xmlns:a16="http://schemas.microsoft.com/office/drawing/2014/main" id="{08668E2E-164F-4089-8582-ABBD242EBB35}"/>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pic>
        <p:nvPicPr>
          <p:cNvPr id="9" name="Picture 8">
            <a:extLst>
              <a:ext uri="{FF2B5EF4-FFF2-40B4-BE49-F238E27FC236}">
                <a16:creationId xmlns:a16="http://schemas.microsoft.com/office/drawing/2014/main" id="{F4BCA951-06B4-41CC-B314-6BEA3FF7C092}"/>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8269" y="5691687"/>
            <a:ext cx="2831731" cy="801188"/>
          </a:xfrm>
          <a:prstGeom prst="rect">
            <a:avLst/>
          </a:prstGeom>
          <a:noFill/>
          <a:ln>
            <a:noFill/>
          </a:ln>
        </p:spPr>
      </p:pic>
    </p:spTree>
    <p:extLst>
      <p:ext uri="{BB962C8B-B14F-4D97-AF65-F5344CB8AC3E}">
        <p14:creationId xmlns:p14="http://schemas.microsoft.com/office/powerpoint/2010/main" val="2055118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1F307-9051-4F03-8B50-344D72A57A39}"/>
              </a:ext>
            </a:extLst>
          </p:cNvPr>
          <p:cNvSpPr>
            <a:spLocks noGrp="1"/>
          </p:cNvSpPr>
          <p:nvPr>
            <p:ph type="dt" sz="half" idx="10"/>
          </p:nvPr>
        </p:nvSpPr>
        <p:spPr/>
        <p:txBody>
          <a:bodyPr/>
          <a:lstStyle/>
          <a:p>
            <a:fld id="{B61BEF0D-F0BB-DE4B-95CE-6DB70DBA9567}" type="datetimeFigureOut">
              <a:rPr lang="en-US" smtClean="0"/>
              <a:pPr/>
              <a:t>6/8/2022</a:t>
            </a:fld>
            <a:endParaRPr lang="en-US" dirty="0"/>
          </a:p>
        </p:txBody>
      </p:sp>
      <p:sp>
        <p:nvSpPr>
          <p:cNvPr id="3" name="Footer Placeholder 2">
            <a:extLst>
              <a:ext uri="{FF2B5EF4-FFF2-40B4-BE49-F238E27FC236}">
                <a16:creationId xmlns:a16="http://schemas.microsoft.com/office/drawing/2014/main" id="{AFE9EA65-E996-4A42-A89D-47870C0968A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B55B34D-E7F8-4517-99F1-17965E8721F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Wave 6">
            <a:extLst>
              <a:ext uri="{FF2B5EF4-FFF2-40B4-BE49-F238E27FC236}">
                <a16:creationId xmlns:a16="http://schemas.microsoft.com/office/drawing/2014/main" id="{60DD54C9-7421-4EB2-9739-C327A06036CC}"/>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pic>
        <p:nvPicPr>
          <p:cNvPr id="8" name="Picture 7">
            <a:extLst>
              <a:ext uri="{FF2B5EF4-FFF2-40B4-BE49-F238E27FC236}">
                <a16:creationId xmlns:a16="http://schemas.microsoft.com/office/drawing/2014/main" id="{BA4C64E6-D5CD-4A4A-ACD9-AB8271301453}"/>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8269" y="5691687"/>
            <a:ext cx="2831731" cy="801188"/>
          </a:xfrm>
          <a:prstGeom prst="rect">
            <a:avLst/>
          </a:prstGeom>
          <a:noFill/>
          <a:ln>
            <a:noFill/>
          </a:ln>
        </p:spPr>
      </p:pic>
    </p:spTree>
    <p:extLst>
      <p:ext uri="{BB962C8B-B14F-4D97-AF65-F5344CB8AC3E}">
        <p14:creationId xmlns:p14="http://schemas.microsoft.com/office/powerpoint/2010/main" val="4056406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2">
                <a:lumMod val="40000"/>
                <a:lumOff val="60000"/>
              </a:schemeClr>
            </a:gs>
            <a:gs pos="50000">
              <a:schemeClr val="bg2">
                <a:lumMod val="60000"/>
                <a:lumOff val="40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C8583D-3704-4EF9-AC40-8ABC556BEC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DF34BA7-E8BF-4FFF-8BF7-DAEEC0B0E0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2D6FF32-82B8-43B3-8541-4D716178CF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6/8/2022</a:t>
            </a:fld>
            <a:endParaRPr lang="en-US" dirty="0"/>
          </a:p>
        </p:txBody>
      </p:sp>
      <p:sp>
        <p:nvSpPr>
          <p:cNvPr id="5" name="Footer Placeholder 4">
            <a:extLst>
              <a:ext uri="{FF2B5EF4-FFF2-40B4-BE49-F238E27FC236}">
                <a16:creationId xmlns:a16="http://schemas.microsoft.com/office/drawing/2014/main" id="{CDFA1BE1-FB5B-4785-8AD9-E733CE9540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9562ACE-2C0C-40CB-A421-3D29907382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8081325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66" r:id="rId7"/>
    <p:sldLayoutId id="2147483673" r:id="rId8"/>
    <p:sldLayoutId id="2147483667" r:id="rId9"/>
    <p:sldLayoutId id="2147483668" r:id="rId10"/>
    <p:sldLayoutId id="2147483669" r:id="rId11"/>
    <p:sldLayoutId id="2147483670" r:id="rId12"/>
    <p:sldLayoutId id="2147483671" r:id="rId13"/>
  </p:sldLayoutIdLst>
  <p:txStyles>
    <p:titleStyle>
      <a:lvl1pPr algn="l" defTabSz="914400" rtl="0" eaLnBrk="1" latinLnBrk="0" hangingPunct="1">
        <a:lnSpc>
          <a:spcPct val="90000"/>
        </a:lnSpc>
        <a:spcBef>
          <a:spcPct val="0"/>
        </a:spcBef>
        <a:buNone/>
        <a:defRPr sz="5400" b="1" kern="1200">
          <a:solidFill>
            <a:schemeClr val="bg2">
              <a:lumMod val="75000"/>
            </a:schemeClr>
          </a:solidFill>
          <a:latin typeface="Franklin Gothic Demi" panose="020B07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4211D-871B-4EAA-911B-302243E4AFC9}"/>
              </a:ext>
            </a:extLst>
          </p:cNvPr>
          <p:cNvSpPr>
            <a:spLocks noGrp="1"/>
          </p:cNvSpPr>
          <p:nvPr>
            <p:ph type="ctrTitle"/>
          </p:nvPr>
        </p:nvSpPr>
        <p:spPr>
          <a:xfrm>
            <a:off x="0" y="127000"/>
            <a:ext cx="7314901" cy="2387600"/>
          </a:xfrm>
        </p:spPr>
        <p:txBody>
          <a:bodyPr>
            <a:normAutofit/>
          </a:bodyPr>
          <a:lstStyle/>
          <a:p>
            <a:r>
              <a:rPr lang="en-US" dirty="0"/>
              <a:t>3 Things to Know in Your First Trimester</a:t>
            </a:r>
          </a:p>
        </p:txBody>
      </p:sp>
      <p:sp>
        <p:nvSpPr>
          <p:cNvPr id="3" name="Subtitle 2">
            <a:extLst>
              <a:ext uri="{FF2B5EF4-FFF2-40B4-BE49-F238E27FC236}">
                <a16:creationId xmlns:a16="http://schemas.microsoft.com/office/drawing/2014/main" id="{DC466C30-396D-431D-98F0-18BE8638A6F3}"/>
              </a:ext>
            </a:extLst>
          </p:cNvPr>
          <p:cNvSpPr>
            <a:spLocks noGrp="1"/>
          </p:cNvSpPr>
          <p:nvPr>
            <p:ph type="subTitle" idx="1"/>
          </p:nvPr>
        </p:nvSpPr>
        <p:spPr>
          <a:xfrm>
            <a:off x="-127001" y="2976396"/>
            <a:ext cx="7325895" cy="1655762"/>
          </a:xfrm>
        </p:spPr>
        <p:txBody>
          <a:bodyPr/>
          <a:lstStyle/>
          <a:p>
            <a:r>
              <a:rPr lang="en-US" dirty="0">
                <a:solidFill>
                  <a:schemeClr val="bg2">
                    <a:lumMod val="75000"/>
                  </a:schemeClr>
                </a:solidFill>
              </a:rPr>
              <a:t>Insert Date and Time</a:t>
            </a:r>
          </a:p>
        </p:txBody>
      </p:sp>
      <p:sp>
        <p:nvSpPr>
          <p:cNvPr id="4" name="Rectangle 3">
            <a:extLst>
              <a:ext uri="{FF2B5EF4-FFF2-40B4-BE49-F238E27FC236}">
                <a16:creationId xmlns:a16="http://schemas.microsoft.com/office/drawing/2014/main" id="{BD962BB1-25FA-46D7-B825-539C848DC7E4}"/>
              </a:ext>
            </a:extLst>
          </p:cNvPr>
          <p:cNvSpPr/>
          <p:nvPr/>
        </p:nvSpPr>
        <p:spPr>
          <a:xfrm>
            <a:off x="1037390" y="5165558"/>
            <a:ext cx="3636210" cy="1413042"/>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Insert Organization Logo</a:t>
            </a:r>
          </a:p>
        </p:txBody>
      </p:sp>
    </p:spTree>
    <p:extLst>
      <p:ext uri="{BB962C8B-B14F-4D97-AF65-F5344CB8AC3E}">
        <p14:creationId xmlns:p14="http://schemas.microsoft.com/office/powerpoint/2010/main" val="4081440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C693-F876-4380-9369-75764D9615EF}"/>
              </a:ext>
            </a:extLst>
          </p:cNvPr>
          <p:cNvSpPr>
            <a:spLocks noGrp="1"/>
          </p:cNvSpPr>
          <p:nvPr>
            <p:ph type="title"/>
          </p:nvPr>
        </p:nvSpPr>
        <p:spPr/>
        <p:txBody>
          <a:bodyPr/>
          <a:lstStyle/>
          <a:p>
            <a:r>
              <a:rPr lang="en-US" dirty="0"/>
              <a:t>Think - Pair - Share</a:t>
            </a:r>
          </a:p>
        </p:txBody>
      </p:sp>
      <p:sp>
        <p:nvSpPr>
          <p:cNvPr id="3" name="Content Placeholder 2">
            <a:extLst>
              <a:ext uri="{FF2B5EF4-FFF2-40B4-BE49-F238E27FC236}">
                <a16:creationId xmlns:a16="http://schemas.microsoft.com/office/drawing/2014/main" id="{7343278A-6230-4651-872D-F775E9A738F6}"/>
              </a:ext>
            </a:extLst>
          </p:cNvPr>
          <p:cNvSpPr>
            <a:spLocks noGrp="1"/>
          </p:cNvSpPr>
          <p:nvPr>
            <p:ph idx="1"/>
          </p:nvPr>
        </p:nvSpPr>
        <p:spPr>
          <a:xfrm>
            <a:off x="838200" y="1363193"/>
            <a:ext cx="10515600" cy="4131614"/>
          </a:xfrm>
        </p:spPr>
        <p:txBody>
          <a:bodyPr>
            <a:normAutofit fontScale="92500" lnSpcReduction="10000"/>
          </a:bodyPr>
          <a:lstStyle/>
          <a:p>
            <a:pPr marL="0" indent="0" algn="ctr">
              <a:buNone/>
            </a:pPr>
            <a:endParaRPr lang="en-US" sz="2400" b="1" dirty="0"/>
          </a:p>
          <a:p>
            <a:pPr marL="0" indent="0" algn="ctr">
              <a:lnSpc>
                <a:spcPct val="100000"/>
              </a:lnSpc>
              <a:spcAft>
                <a:spcPts val="1200"/>
              </a:spcAft>
              <a:buNone/>
            </a:pPr>
            <a:r>
              <a:rPr lang="en-US" b="1" dirty="0"/>
              <a:t>What is one community resource that you have already taken advantage in support of your pregnancy?</a:t>
            </a:r>
          </a:p>
          <a:p>
            <a:pPr marL="0" indent="0" algn="ctr">
              <a:lnSpc>
                <a:spcPct val="100000"/>
              </a:lnSpc>
              <a:spcBef>
                <a:spcPts val="600"/>
              </a:spcBef>
              <a:spcAft>
                <a:spcPts val="600"/>
              </a:spcAft>
              <a:buNone/>
            </a:pPr>
            <a:r>
              <a:rPr lang="en-US" b="1" i="1" dirty="0">
                <a:solidFill>
                  <a:schemeClr val="tx2">
                    <a:lumMod val="60000"/>
                    <a:lumOff val="40000"/>
                  </a:schemeClr>
                </a:solidFill>
              </a:rPr>
              <a:t>or</a:t>
            </a:r>
          </a:p>
          <a:p>
            <a:pPr marL="0" indent="0" algn="ctr">
              <a:lnSpc>
                <a:spcPct val="100000"/>
              </a:lnSpc>
              <a:spcAft>
                <a:spcPts val="1200"/>
              </a:spcAft>
              <a:buNone/>
            </a:pPr>
            <a:r>
              <a:rPr lang="en-US" b="1" dirty="0"/>
              <a:t>What is one thing that you will look into because of the information you learned today?</a:t>
            </a:r>
          </a:p>
        </p:txBody>
      </p:sp>
    </p:spTree>
    <p:extLst>
      <p:ext uri="{BB962C8B-B14F-4D97-AF65-F5344CB8AC3E}">
        <p14:creationId xmlns:p14="http://schemas.microsoft.com/office/powerpoint/2010/main" val="2237157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C693-F876-4380-9369-75764D9615EF}"/>
              </a:ext>
            </a:extLst>
          </p:cNvPr>
          <p:cNvSpPr>
            <a:spLocks noGrp="1"/>
          </p:cNvSpPr>
          <p:nvPr>
            <p:ph type="title"/>
          </p:nvPr>
        </p:nvSpPr>
        <p:spPr/>
        <p:txBody>
          <a:bodyPr/>
          <a:lstStyle/>
          <a:p>
            <a:r>
              <a:rPr lang="en-US" dirty="0"/>
              <a:t>Group Discussion</a:t>
            </a:r>
          </a:p>
        </p:txBody>
      </p:sp>
      <p:sp>
        <p:nvSpPr>
          <p:cNvPr id="3" name="Content Placeholder 2">
            <a:extLst>
              <a:ext uri="{FF2B5EF4-FFF2-40B4-BE49-F238E27FC236}">
                <a16:creationId xmlns:a16="http://schemas.microsoft.com/office/drawing/2014/main" id="{7343278A-6230-4651-872D-F775E9A738F6}"/>
              </a:ext>
            </a:extLst>
          </p:cNvPr>
          <p:cNvSpPr>
            <a:spLocks noGrp="1"/>
          </p:cNvSpPr>
          <p:nvPr>
            <p:ph idx="1"/>
          </p:nvPr>
        </p:nvSpPr>
        <p:spPr>
          <a:xfrm>
            <a:off x="2095500" y="1690688"/>
            <a:ext cx="8001000" cy="4351338"/>
          </a:xfrm>
        </p:spPr>
        <p:txBody>
          <a:bodyPr/>
          <a:lstStyle/>
          <a:p>
            <a:pPr marL="0" indent="0" algn="ctr">
              <a:buNone/>
            </a:pPr>
            <a:endParaRPr lang="en-US" b="1" dirty="0"/>
          </a:p>
          <a:p>
            <a:pPr marL="0" indent="0" algn="ctr">
              <a:buNone/>
            </a:pPr>
            <a:r>
              <a:rPr lang="en-US" b="1" dirty="0"/>
              <a:t>Was there anything you learned today that was a new to you or a surprise?</a:t>
            </a:r>
            <a:endParaRPr lang="en-US" dirty="0"/>
          </a:p>
        </p:txBody>
      </p:sp>
    </p:spTree>
    <p:extLst>
      <p:ext uri="{BB962C8B-B14F-4D97-AF65-F5344CB8AC3E}">
        <p14:creationId xmlns:p14="http://schemas.microsoft.com/office/powerpoint/2010/main" val="1964090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C693-F876-4380-9369-75764D9615EF}"/>
              </a:ext>
            </a:extLst>
          </p:cNvPr>
          <p:cNvSpPr>
            <a:spLocks noGrp="1"/>
          </p:cNvSpPr>
          <p:nvPr>
            <p:ph type="title"/>
          </p:nvPr>
        </p:nvSpPr>
        <p:spPr/>
        <p:txBody>
          <a:bodyPr/>
          <a:lstStyle/>
          <a:p>
            <a:r>
              <a:rPr lang="en-US" dirty="0"/>
              <a:t>Personal Reflection</a:t>
            </a:r>
          </a:p>
        </p:txBody>
      </p:sp>
      <p:sp>
        <p:nvSpPr>
          <p:cNvPr id="3" name="Content Placeholder 2">
            <a:extLst>
              <a:ext uri="{FF2B5EF4-FFF2-40B4-BE49-F238E27FC236}">
                <a16:creationId xmlns:a16="http://schemas.microsoft.com/office/drawing/2014/main" id="{7343278A-6230-4651-872D-F775E9A738F6}"/>
              </a:ext>
            </a:extLst>
          </p:cNvPr>
          <p:cNvSpPr>
            <a:spLocks noGrp="1"/>
          </p:cNvSpPr>
          <p:nvPr>
            <p:ph idx="1"/>
          </p:nvPr>
        </p:nvSpPr>
        <p:spPr>
          <a:xfrm>
            <a:off x="838200" y="1734494"/>
            <a:ext cx="10515600" cy="2214654"/>
          </a:xfrm>
        </p:spPr>
        <p:txBody>
          <a:bodyPr>
            <a:normAutofit fontScale="92500"/>
          </a:bodyPr>
          <a:lstStyle/>
          <a:p>
            <a:pPr marL="0" indent="0" algn="ctr">
              <a:buNone/>
            </a:pPr>
            <a:endParaRPr lang="en-US" b="1" dirty="0"/>
          </a:p>
          <a:p>
            <a:pPr marL="0" indent="0" algn="ctr">
              <a:lnSpc>
                <a:spcPct val="100000"/>
              </a:lnSpc>
              <a:spcAft>
                <a:spcPts val="1200"/>
              </a:spcAft>
              <a:buNone/>
            </a:pPr>
            <a:r>
              <a:rPr lang="en-US" b="1" dirty="0"/>
              <a:t>Who would you reach out to if you needed help with advocating for your needs during pregnancy?</a:t>
            </a:r>
          </a:p>
        </p:txBody>
      </p:sp>
    </p:spTree>
    <p:extLst>
      <p:ext uri="{BB962C8B-B14F-4D97-AF65-F5344CB8AC3E}">
        <p14:creationId xmlns:p14="http://schemas.microsoft.com/office/powerpoint/2010/main" val="2307003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E5E565-8F80-441C-8DF9-E7C268597332}"/>
              </a:ext>
            </a:extLst>
          </p:cNvPr>
          <p:cNvSpPr>
            <a:spLocks noGrp="1"/>
          </p:cNvSpPr>
          <p:nvPr>
            <p:ph type="title"/>
          </p:nvPr>
        </p:nvSpPr>
        <p:spPr/>
        <p:txBody>
          <a:bodyPr/>
          <a:lstStyle/>
          <a:p>
            <a:r>
              <a:rPr lang="en-US" dirty="0"/>
              <a:t>Questions?</a:t>
            </a:r>
          </a:p>
        </p:txBody>
      </p:sp>
      <p:sp>
        <p:nvSpPr>
          <p:cNvPr id="5" name="Text Placeholder 4">
            <a:extLst>
              <a:ext uri="{FF2B5EF4-FFF2-40B4-BE49-F238E27FC236}">
                <a16:creationId xmlns:a16="http://schemas.microsoft.com/office/drawing/2014/main" id="{D1C66E0D-7762-431B-AF39-FB6FA7C40A77}"/>
              </a:ext>
            </a:extLst>
          </p:cNvPr>
          <p:cNvSpPr>
            <a:spLocks noGrp="1"/>
          </p:cNvSpPr>
          <p:nvPr>
            <p:ph type="body" idx="1"/>
          </p:nvPr>
        </p:nvSpPr>
        <p:spPr/>
        <p:txBody>
          <a:bodyPr/>
          <a:lstStyle/>
          <a:p>
            <a:endParaRPr lang="en-US" dirty="0"/>
          </a:p>
        </p:txBody>
      </p:sp>
      <p:sp>
        <p:nvSpPr>
          <p:cNvPr id="6" name="Title 3">
            <a:extLst>
              <a:ext uri="{FF2B5EF4-FFF2-40B4-BE49-F238E27FC236}">
                <a16:creationId xmlns:a16="http://schemas.microsoft.com/office/drawing/2014/main" id="{F0B49E81-9374-4A3A-9908-C266BE291E03}"/>
              </a:ext>
            </a:extLst>
          </p:cNvPr>
          <p:cNvSpPr txBox="1">
            <a:spLocks/>
          </p:cNvSpPr>
          <p:nvPr/>
        </p:nvSpPr>
        <p:spPr>
          <a:xfrm>
            <a:off x="831850" y="795338"/>
            <a:ext cx="10909576" cy="181244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chemeClr val="bg2">
                    <a:lumMod val="75000"/>
                  </a:schemeClr>
                </a:solidFill>
                <a:latin typeface="Franklin Gothic Demi" panose="020B07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9400" dirty="0">
                <a:solidFill>
                  <a:schemeClr val="tx1"/>
                </a:solidFill>
              </a:rPr>
              <a:t>First Trimester</a:t>
            </a:r>
          </a:p>
        </p:txBody>
      </p:sp>
    </p:spTree>
    <p:extLst>
      <p:ext uri="{BB962C8B-B14F-4D97-AF65-F5344CB8AC3E}">
        <p14:creationId xmlns:p14="http://schemas.microsoft.com/office/powerpoint/2010/main" val="2657730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EB2BC-7D22-415A-AFD8-6CD4E8F0E14C}"/>
              </a:ext>
            </a:extLst>
          </p:cNvPr>
          <p:cNvSpPr>
            <a:spLocks noGrp="1"/>
          </p:cNvSpPr>
          <p:nvPr>
            <p:ph type="ctrTitle"/>
          </p:nvPr>
        </p:nvSpPr>
        <p:spPr>
          <a:xfrm>
            <a:off x="8432800" y="-406400"/>
            <a:ext cx="3022600" cy="2743200"/>
          </a:xfrm>
        </p:spPr>
        <p:txBody>
          <a:bodyPr/>
          <a:lstStyle/>
          <a:p>
            <a:pPr algn="ctr"/>
            <a:r>
              <a:rPr lang="en-US" dirty="0"/>
              <a:t>Thank you!</a:t>
            </a:r>
          </a:p>
        </p:txBody>
      </p:sp>
      <p:sp>
        <p:nvSpPr>
          <p:cNvPr id="6" name="Subtitle 2">
            <a:extLst>
              <a:ext uri="{FF2B5EF4-FFF2-40B4-BE49-F238E27FC236}">
                <a16:creationId xmlns:a16="http://schemas.microsoft.com/office/drawing/2014/main" id="{45E74F11-EC5C-46C5-80ED-242AEE688D70}"/>
              </a:ext>
            </a:extLst>
          </p:cNvPr>
          <p:cNvSpPr txBox="1">
            <a:spLocks/>
          </p:cNvSpPr>
          <p:nvPr/>
        </p:nvSpPr>
        <p:spPr>
          <a:xfrm>
            <a:off x="424071" y="5099534"/>
            <a:ext cx="7394712"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6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a:solidFill>
                  <a:schemeClr val="bg2">
                    <a:lumMod val="75000"/>
                  </a:schemeClr>
                </a:solidFill>
              </a:rPr>
              <a:t>Published in 2022. For </a:t>
            </a:r>
            <a:r>
              <a:rPr lang="en-US" sz="2800" dirty="0">
                <a:solidFill>
                  <a:schemeClr val="bg2">
                    <a:lumMod val="75000"/>
                  </a:schemeClr>
                </a:solidFill>
              </a:rPr>
              <a:t>additional information about the MHN, please visit our website at: </a:t>
            </a:r>
          </a:p>
          <a:p>
            <a:pPr algn="l"/>
            <a:r>
              <a:rPr lang="en-US" sz="2800" b="1" dirty="0">
                <a:solidFill>
                  <a:schemeClr val="bg2">
                    <a:lumMod val="60000"/>
                    <a:lumOff val="40000"/>
                  </a:schemeClr>
                </a:solidFill>
              </a:rPr>
              <a:t>https://www. maternalhealthnetworksb.com</a:t>
            </a:r>
          </a:p>
          <a:p>
            <a:pPr algn="l"/>
            <a:endParaRPr lang="en-US" sz="2800" b="1" dirty="0">
              <a:solidFill>
                <a:schemeClr val="bg2">
                  <a:lumMod val="60000"/>
                  <a:lumOff val="40000"/>
                </a:schemeClr>
              </a:solidFill>
            </a:endParaRPr>
          </a:p>
        </p:txBody>
      </p:sp>
    </p:spTree>
    <p:extLst>
      <p:ext uri="{BB962C8B-B14F-4D97-AF65-F5344CB8AC3E}">
        <p14:creationId xmlns:p14="http://schemas.microsoft.com/office/powerpoint/2010/main" val="1339989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F9CF8-7A90-4C5F-901E-37DCD641F70D}"/>
              </a:ext>
            </a:extLst>
          </p:cNvPr>
          <p:cNvSpPr>
            <a:spLocks noGrp="1"/>
          </p:cNvSpPr>
          <p:nvPr>
            <p:ph type="title"/>
          </p:nvPr>
        </p:nvSpPr>
        <p:spPr/>
        <p:txBody>
          <a:bodyPr/>
          <a:lstStyle/>
          <a:p>
            <a:r>
              <a:rPr lang="en-US" dirty="0"/>
              <a:t>Welcome</a:t>
            </a:r>
          </a:p>
        </p:txBody>
      </p:sp>
      <p:sp>
        <p:nvSpPr>
          <p:cNvPr id="3" name="Content Placeholder 2">
            <a:extLst>
              <a:ext uri="{FF2B5EF4-FFF2-40B4-BE49-F238E27FC236}">
                <a16:creationId xmlns:a16="http://schemas.microsoft.com/office/drawing/2014/main" id="{3009413C-6FB2-4B05-B0F3-2D827D903DD3}"/>
              </a:ext>
            </a:extLst>
          </p:cNvPr>
          <p:cNvSpPr>
            <a:spLocks noGrp="1"/>
          </p:cNvSpPr>
          <p:nvPr>
            <p:ph idx="1"/>
          </p:nvPr>
        </p:nvSpPr>
        <p:spPr/>
        <p:txBody>
          <a:bodyPr/>
          <a:lstStyle/>
          <a:p>
            <a:pPr marL="0" indent="0">
              <a:buNone/>
            </a:pPr>
            <a:r>
              <a:rPr lang="en-US" dirty="0"/>
              <a:t>Insert Presenter’s Name</a:t>
            </a:r>
          </a:p>
          <a:p>
            <a:pPr marL="0" indent="0">
              <a:buNone/>
            </a:pPr>
            <a:r>
              <a:rPr lang="en-US" dirty="0"/>
              <a:t>Insert Organization</a:t>
            </a:r>
          </a:p>
          <a:p>
            <a:pPr marL="0" indent="0">
              <a:buNone/>
            </a:pPr>
            <a:endParaRPr lang="en-US" dirty="0"/>
          </a:p>
        </p:txBody>
      </p:sp>
      <p:sp>
        <p:nvSpPr>
          <p:cNvPr id="4" name="Oval 3">
            <a:extLst>
              <a:ext uri="{FF2B5EF4-FFF2-40B4-BE49-F238E27FC236}">
                <a16:creationId xmlns:a16="http://schemas.microsoft.com/office/drawing/2014/main" id="{B33F94B5-833A-45B8-A3F4-6A216BF076E7}"/>
              </a:ext>
            </a:extLst>
          </p:cNvPr>
          <p:cNvSpPr/>
          <p:nvPr/>
        </p:nvSpPr>
        <p:spPr>
          <a:xfrm>
            <a:off x="7074567" y="962526"/>
            <a:ext cx="4920915" cy="4932947"/>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Insert Photo of Presenter</a:t>
            </a:r>
          </a:p>
        </p:txBody>
      </p:sp>
      <p:sp>
        <p:nvSpPr>
          <p:cNvPr id="5" name="Rectangle 4">
            <a:extLst>
              <a:ext uri="{FF2B5EF4-FFF2-40B4-BE49-F238E27FC236}">
                <a16:creationId xmlns:a16="http://schemas.microsoft.com/office/drawing/2014/main" id="{0031334A-5E73-46D4-9297-FA7CB1F1D559}"/>
              </a:ext>
            </a:extLst>
          </p:cNvPr>
          <p:cNvSpPr/>
          <p:nvPr/>
        </p:nvSpPr>
        <p:spPr>
          <a:xfrm>
            <a:off x="1239255" y="3373827"/>
            <a:ext cx="3408948" cy="1251284"/>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Insert Logo</a:t>
            </a:r>
          </a:p>
        </p:txBody>
      </p:sp>
    </p:spTree>
    <p:extLst>
      <p:ext uri="{BB962C8B-B14F-4D97-AF65-F5344CB8AC3E}">
        <p14:creationId xmlns:p14="http://schemas.microsoft.com/office/powerpoint/2010/main" val="3270854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ACF58-5836-4EFA-8556-0883A7500F45}"/>
              </a:ext>
            </a:extLst>
          </p:cNvPr>
          <p:cNvSpPr>
            <a:spLocks noGrp="1"/>
          </p:cNvSpPr>
          <p:nvPr>
            <p:ph type="title"/>
          </p:nvPr>
        </p:nvSpPr>
        <p:spPr/>
        <p:txBody>
          <a:bodyPr>
            <a:normAutofit fontScale="90000"/>
          </a:bodyPr>
          <a:lstStyle/>
          <a:p>
            <a:r>
              <a:rPr lang="en-US" dirty="0"/>
              <a:t>By the end of our time together,     you will…</a:t>
            </a:r>
          </a:p>
        </p:txBody>
      </p:sp>
      <p:sp>
        <p:nvSpPr>
          <p:cNvPr id="3" name="Content Placeholder 2">
            <a:extLst>
              <a:ext uri="{FF2B5EF4-FFF2-40B4-BE49-F238E27FC236}">
                <a16:creationId xmlns:a16="http://schemas.microsoft.com/office/drawing/2014/main" id="{1E1DBC82-D99E-49DD-BCF1-29FE31845A26}"/>
              </a:ext>
            </a:extLst>
          </p:cNvPr>
          <p:cNvSpPr>
            <a:spLocks noGrp="1"/>
          </p:cNvSpPr>
          <p:nvPr>
            <p:ph idx="1"/>
          </p:nvPr>
        </p:nvSpPr>
        <p:spPr>
          <a:xfrm>
            <a:off x="838200" y="2075593"/>
            <a:ext cx="10515600" cy="3100054"/>
          </a:xfrm>
        </p:spPr>
        <p:txBody>
          <a:bodyPr>
            <a:normAutofit/>
          </a:bodyPr>
          <a:lstStyle/>
          <a:p>
            <a:pPr>
              <a:lnSpc>
                <a:spcPct val="110000"/>
              </a:lnSpc>
              <a:spcAft>
                <a:spcPts val="1200"/>
              </a:spcAft>
            </a:pPr>
            <a:r>
              <a:rPr lang="en-US" sz="4100" dirty="0"/>
              <a:t>Know how to get connected to providers</a:t>
            </a:r>
          </a:p>
          <a:p>
            <a:pPr>
              <a:lnSpc>
                <a:spcPct val="110000"/>
              </a:lnSpc>
              <a:spcAft>
                <a:spcPts val="1200"/>
              </a:spcAft>
            </a:pPr>
            <a:r>
              <a:rPr lang="en-US" sz="4100" dirty="0"/>
              <a:t>Where to get education </a:t>
            </a:r>
          </a:p>
          <a:p>
            <a:pPr>
              <a:lnSpc>
                <a:spcPct val="110000"/>
              </a:lnSpc>
              <a:spcAft>
                <a:spcPts val="1200"/>
              </a:spcAft>
            </a:pPr>
            <a:r>
              <a:rPr lang="en-US" sz="4100" dirty="0"/>
              <a:t>How to advocate for your needs</a:t>
            </a:r>
            <a:endParaRPr lang="en-US" dirty="0"/>
          </a:p>
        </p:txBody>
      </p:sp>
      <p:sp>
        <p:nvSpPr>
          <p:cNvPr id="5" name="Rectangle 4">
            <a:extLst>
              <a:ext uri="{FF2B5EF4-FFF2-40B4-BE49-F238E27FC236}">
                <a16:creationId xmlns:a16="http://schemas.microsoft.com/office/drawing/2014/main" id="{93C56DE5-401A-4EED-9918-736A3E5C4C18}"/>
              </a:ext>
            </a:extLst>
          </p:cNvPr>
          <p:cNvSpPr/>
          <p:nvPr/>
        </p:nvSpPr>
        <p:spPr>
          <a:xfrm>
            <a:off x="7751827" y="4645558"/>
            <a:ext cx="3408948" cy="1251284"/>
          </a:xfrm>
          <a:prstGeom prst="rect">
            <a:avLst/>
          </a:prstGeom>
          <a:solidFill>
            <a:schemeClr val="bg1">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Insert Organizational Logo</a:t>
            </a:r>
          </a:p>
        </p:txBody>
      </p:sp>
    </p:spTree>
    <p:extLst>
      <p:ext uri="{BB962C8B-B14F-4D97-AF65-F5344CB8AC3E}">
        <p14:creationId xmlns:p14="http://schemas.microsoft.com/office/powerpoint/2010/main" val="749262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E5E565-8F80-441C-8DF9-E7C268597332}"/>
              </a:ext>
            </a:extLst>
          </p:cNvPr>
          <p:cNvSpPr>
            <a:spLocks noGrp="1"/>
          </p:cNvSpPr>
          <p:nvPr>
            <p:ph type="title"/>
          </p:nvPr>
        </p:nvSpPr>
        <p:spPr>
          <a:xfrm>
            <a:off x="831850" y="3429000"/>
            <a:ext cx="10515600" cy="1133475"/>
          </a:xfrm>
        </p:spPr>
        <p:txBody>
          <a:bodyPr/>
          <a:lstStyle/>
          <a:p>
            <a:r>
              <a:rPr lang="en-US" dirty="0"/>
              <a:t>3 Things You Need to Know</a:t>
            </a:r>
          </a:p>
        </p:txBody>
      </p:sp>
      <p:sp>
        <p:nvSpPr>
          <p:cNvPr id="5" name="Text Placeholder 4">
            <a:extLst>
              <a:ext uri="{FF2B5EF4-FFF2-40B4-BE49-F238E27FC236}">
                <a16:creationId xmlns:a16="http://schemas.microsoft.com/office/drawing/2014/main" id="{D1C66E0D-7762-431B-AF39-FB6FA7C40A77}"/>
              </a:ext>
            </a:extLst>
          </p:cNvPr>
          <p:cNvSpPr>
            <a:spLocks noGrp="1"/>
          </p:cNvSpPr>
          <p:nvPr>
            <p:ph type="body" idx="1"/>
          </p:nvPr>
        </p:nvSpPr>
        <p:spPr>
          <a:xfrm>
            <a:off x="844550" y="4562475"/>
            <a:ext cx="10515600" cy="1500187"/>
          </a:xfrm>
        </p:spPr>
        <p:txBody>
          <a:bodyPr/>
          <a:lstStyle/>
          <a:p>
            <a:r>
              <a:rPr lang="en-US" i="1" dirty="0"/>
              <a:t>Where to go, what to learn, and how to advocate for your needs</a:t>
            </a:r>
          </a:p>
        </p:txBody>
      </p:sp>
      <p:sp>
        <p:nvSpPr>
          <p:cNvPr id="6" name="Title 3">
            <a:extLst>
              <a:ext uri="{FF2B5EF4-FFF2-40B4-BE49-F238E27FC236}">
                <a16:creationId xmlns:a16="http://schemas.microsoft.com/office/drawing/2014/main" id="{95DFC9C6-2104-47E9-8D30-E6326F848AED}"/>
              </a:ext>
            </a:extLst>
          </p:cNvPr>
          <p:cNvSpPr txBox="1">
            <a:spLocks/>
          </p:cNvSpPr>
          <p:nvPr/>
        </p:nvSpPr>
        <p:spPr>
          <a:xfrm>
            <a:off x="831850" y="795338"/>
            <a:ext cx="10909576" cy="181244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chemeClr val="bg2">
                    <a:lumMod val="75000"/>
                  </a:schemeClr>
                </a:solidFill>
                <a:latin typeface="Franklin Gothic Demi" panose="020B07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9400" dirty="0">
                <a:solidFill>
                  <a:schemeClr val="tx1"/>
                </a:solidFill>
              </a:rPr>
              <a:t>First Trimester</a:t>
            </a:r>
          </a:p>
        </p:txBody>
      </p:sp>
    </p:spTree>
    <p:extLst>
      <p:ext uri="{BB962C8B-B14F-4D97-AF65-F5344CB8AC3E}">
        <p14:creationId xmlns:p14="http://schemas.microsoft.com/office/powerpoint/2010/main" val="3823497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DDA3B7-4492-4DE4-9EB7-20B36604EAD2}"/>
              </a:ext>
            </a:extLst>
          </p:cNvPr>
          <p:cNvSpPr>
            <a:spLocks noGrp="1"/>
          </p:cNvSpPr>
          <p:nvPr>
            <p:ph type="title"/>
          </p:nvPr>
        </p:nvSpPr>
        <p:spPr/>
        <p:txBody>
          <a:bodyPr/>
          <a:lstStyle/>
          <a:p>
            <a:r>
              <a:rPr lang="en-US" dirty="0"/>
              <a:t>Get Connected</a:t>
            </a:r>
          </a:p>
        </p:txBody>
      </p:sp>
      <p:sp>
        <p:nvSpPr>
          <p:cNvPr id="5" name="Content Placeholder 4">
            <a:extLst>
              <a:ext uri="{FF2B5EF4-FFF2-40B4-BE49-F238E27FC236}">
                <a16:creationId xmlns:a16="http://schemas.microsoft.com/office/drawing/2014/main" id="{8E268553-F8B8-45DC-997E-3153FDDDFA34}"/>
              </a:ext>
            </a:extLst>
          </p:cNvPr>
          <p:cNvSpPr>
            <a:spLocks noGrp="1"/>
          </p:cNvSpPr>
          <p:nvPr>
            <p:ph idx="1"/>
          </p:nvPr>
        </p:nvSpPr>
        <p:spPr>
          <a:xfrm>
            <a:off x="838200" y="1485080"/>
            <a:ext cx="10515600" cy="4484450"/>
          </a:xfrm>
        </p:spPr>
        <p:txBody>
          <a:bodyPr/>
          <a:lstStyle/>
          <a:p>
            <a:pPr marL="0" indent="0">
              <a:spcAft>
                <a:spcPts val="1200"/>
              </a:spcAft>
              <a:buNone/>
            </a:pPr>
            <a:r>
              <a:rPr lang="en-US" dirty="0"/>
              <a:t>Once you know you’re pregnant, immediately get connected to a provider. </a:t>
            </a:r>
          </a:p>
          <a:p>
            <a:pPr marL="1828800" indent="-742950">
              <a:buFont typeface="+mj-lt"/>
              <a:buAutoNum type="arabicPeriod"/>
            </a:pPr>
            <a:r>
              <a:rPr lang="en-US" dirty="0"/>
              <a:t>Primary care provider </a:t>
            </a:r>
          </a:p>
          <a:p>
            <a:pPr marL="1085850" indent="0">
              <a:spcBef>
                <a:spcPts val="0"/>
              </a:spcBef>
              <a:buNone/>
            </a:pPr>
            <a:r>
              <a:rPr lang="en-US" dirty="0"/>
              <a:t>	</a:t>
            </a:r>
            <a:r>
              <a:rPr lang="en-US" sz="2400" i="1" dirty="0"/>
              <a:t>(OBGYN, Midwife, Doula)</a:t>
            </a:r>
          </a:p>
          <a:p>
            <a:pPr marL="1828800" indent="-742950">
              <a:buFont typeface="+mj-lt"/>
              <a:buAutoNum type="arabicPeriod"/>
            </a:pPr>
            <a:r>
              <a:rPr lang="en-US" dirty="0"/>
              <a:t>Community health worker</a:t>
            </a:r>
          </a:p>
        </p:txBody>
      </p:sp>
      <p:sp>
        <p:nvSpPr>
          <p:cNvPr id="6" name="Picture Placeholder 5">
            <a:extLst>
              <a:ext uri="{FF2B5EF4-FFF2-40B4-BE49-F238E27FC236}">
                <a16:creationId xmlns:a16="http://schemas.microsoft.com/office/drawing/2014/main" id="{2586A583-C6C4-46FF-97D2-CCA834510842}"/>
              </a:ext>
            </a:extLst>
          </p:cNvPr>
          <p:cNvSpPr>
            <a:spLocks noGrp="1"/>
          </p:cNvSpPr>
          <p:nvPr>
            <p:ph type="pic" sz="quarter" idx="13"/>
          </p:nvPr>
        </p:nvSpPr>
        <p:spPr>
          <a:xfrm>
            <a:off x="8432799" y="4841906"/>
            <a:ext cx="2766595" cy="1127624"/>
          </a:xfrm>
        </p:spPr>
      </p:sp>
      <p:pic>
        <p:nvPicPr>
          <p:cNvPr id="7" name="Graphic 6" descr="Pregnant lady with solid fill">
            <a:extLst>
              <a:ext uri="{FF2B5EF4-FFF2-40B4-BE49-F238E27FC236}">
                <a16:creationId xmlns:a16="http://schemas.microsoft.com/office/drawing/2014/main" id="{9477F7D0-BC7F-4DD0-9C84-4BF617A644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799" y="2676245"/>
            <a:ext cx="2556975" cy="2556975"/>
          </a:xfrm>
          <a:prstGeom prst="rect">
            <a:avLst/>
          </a:prstGeom>
        </p:spPr>
      </p:pic>
    </p:spTree>
    <p:extLst>
      <p:ext uri="{BB962C8B-B14F-4D97-AF65-F5344CB8AC3E}">
        <p14:creationId xmlns:p14="http://schemas.microsoft.com/office/powerpoint/2010/main" val="3739330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DDA3B7-4492-4DE4-9EB7-20B36604EAD2}"/>
              </a:ext>
            </a:extLst>
          </p:cNvPr>
          <p:cNvSpPr>
            <a:spLocks noGrp="1"/>
          </p:cNvSpPr>
          <p:nvPr>
            <p:ph type="title"/>
          </p:nvPr>
        </p:nvSpPr>
        <p:spPr/>
        <p:txBody>
          <a:bodyPr/>
          <a:lstStyle/>
          <a:p>
            <a:r>
              <a:rPr lang="en-US" dirty="0"/>
              <a:t>Get Educated</a:t>
            </a:r>
          </a:p>
        </p:txBody>
      </p:sp>
      <p:sp>
        <p:nvSpPr>
          <p:cNvPr id="5" name="Content Placeholder 4">
            <a:extLst>
              <a:ext uri="{FF2B5EF4-FFF2-40B4-BE49-F238E27FC236}">
                <a16:creationId xmlns:a16="http://schemas.microsoft.com/office/drawing/2014/main" id="{8E268553-F8B8-45DC-997E-3153FDDDFA34}"/>
              </a:ext>
            </a:extLst>
          </p:cNvPr>
          <p:cNvSpPr>
            <a:spLocks noGrp="1"/>
          </p:cNvSpPr>
          <p:nvPr>
            <p:ph idx="1"/>
          </p:nvPr>
        </p:nvSpPr>
        <p:spPr>
          <a:xfrm>
            <a:off x="838200" y="1340349"/>
            <a:ext cx="10797986" cy="4351338"/>
          </a:xfrm>
        </p:spPr>
        <p:txBody>
          <a:bodyPr/>
          <a:lstStyle/>
          <a:p>
            <a:pPr marL="0" indent="0">
              <a:buNone/>
            </a:pPr>
            <a:r>
              <a:rPr lang="en-US" dirty="0"/>
              <a:t>Educational resources are available to support you with: </a:t>
            </a:r>
          </a:p>
          <a:p>
            <a:pPr marL="850900" indent="-468313">
              <a:buFont typeface="Wingdings" panose="05000000000000000000" pitchFamily="2" charset="2"/>
              <a:buChar char="ü"/>
            </a:pPr>
            <a:r>
              <a:rPr lang="en-US" sz="3600" dirty="0"/>
              <a:t>Childbirth </a:t>
            </a:r>
          </a:p>
          <a:p>
            <a:pPr marL="850900" indent="-468313">
              <a:buFont typeface="Wingdings" panose="05000000000000000000" pitchFamily="2" charset="2"/>
              <a:buChar char="ü"/>
            </a:pPr>
            <a:r>
              <a:rPr lang="en-US" sz="3600" dirty="0"/>
              <a:t>Lactation </a:t>
            </a:r>
          </a:p>
          <a:p>
            <a:pPr marL="850900" indent="-468313">
              <a:buFont typeface="Wingdings" panose="05000000000000000000" pitchFamily="2" charset="2"/>
              <a:buChar char="ü"/>
            </a:pPr>
            <a:r>
              <a:rPr lang="en-US" sz="3600" dirty="0"/>
              <a:t>Peer support</a:t>
            </a:r>
          </a:p>
          <a:p>
            <a:pPr marL="850900" indent="-468313">
              <a:buFont typeface="Wingdings" panose="05000000000000000000" pitchFamily="2" charset="2"/>
              <a:buChar char="ü"/>
            </a:pPr>
            <a:r>
              <a:rPr lang="en-US" sz="3600" dirty="0"/>
              <a:t>Patient rights</a:t>
            </a:r>
          </a:p>
        </p:txBody>
      </p:sp>
      <p:sp>
        <p:nvSpPr>
          <p:cNvPr id="6" name="Picture Placeholder 5">
            <a:extLst>
              <a:ext uri="{FF2B5EF4-FFF2-40B4-BE49-F238E27FC236}">
                <a16:creationId xmlns:a16="http://schemas.microsoft.com/office/drawing/2014/main" id="{2586A583-C6C4-46FF-97D2-CCA834510842}"/>
              </a:ext>
            </a:extLst>
          </p:cNvPr>
          <p:cNvSpPr>
            <a:spLocks noGrp="1"/>
          </p:cNvSpPr>
          <p:nvPr>
            <p:ph type="pic" sz="quarter" idx="13"/>
          </p:nvPr>
        </p:nvSpPr>
        <p:spPr>
          <a:xfrm>
            <a:off x="8483599" y="4880322"/>
            <a:ext cx="2766595" cy="1127624"/>
          </a:xfrm>
        </p:spPr>
      </p:sp>
      <p:sp>
        <p:nvSpPr>
          <p:cNvPr id="2" name="Arrow: Right 1">
            <a:extLst>
              <a:ext uri="{FF2B5EF4-FFF2-40B4-BE49-F238E27FC236}">
                <a16:creationId xmlns:a16="http://schemas.microsoft.com/office/drawing/2014/main" id="{C7CC20E4-9083-4B3D-8BC2-94C4173FD9DE}"/>
              </a:ext>
            </a:extLst>
          </p:cNvPr>
          <p:cNvSpPr/>
          <p:nvPr/>
        </p:nvSpPr>
        <p:spPr>
          <a:xfrm flipH="1">
            <a:off x="4464421" y="1835455"/>
            <a:ext cx="7171765" cy="3361125"/>
          </a:xfrm>
          <a:prstGeom prst="right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Ask your doctor for information about education classes and peer support groups near you</a:t>
            </a:r>
          </a:p>
        </p:txBody>
      </p:sp>
    </p:spTree>
    <p:extLst>
      <p:ext uri="{BB962C8B-B14F-4D97-AF65-F5344CB8AC3E}">
        <p14:creationId xmlns:p14="http://schemas.microsoft.com/office/powerpoint/2010/main" val="3772224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DDA3B7-4492-4DE4-9EB7-20B36604EAD2}"/>
              </a:ext>
            </a:extLst>
          </p:cNvPr>
          <p:cNvSpPr>
            <a:spLocks noGrp="1"/>
          </p:cNvSpPr>
          <p:nvPr>
            <p:ph type="title"/>
          </p:nvPr>
        </p:nvSpPr>
        <p:spPr/>
        <p:txBody>
          <a:bodyPr/>
          <a:lstStyle/>
          <a:p>
            <a:r>
              <a:rPr lang="en-US" dirty="0"/>
              <a:t>Advocate</a:t>
            </a:r>
          </a:p>
        </p:txBody>
      </p:sp>
      <p:sp>
        <p:nvSpPr>
          <p:cNvPr id="5" name="Content Placeholder 4">
            <a:extLst>
              <a:ext uri="{FF2B5EF4-FFF2-40B4-BE49-F238E27FC236}">
                <a16:creationId xmlns:a16="http://schemas.microsoft.com/office/drawing/2014/main" id="{8E268553-F8B8-45DC-997E-3153FDDDFA34}"/>
              </a:ext>
            </a:extLst>
          </p:cNvPr>
          <p:cNvSpPr>
            <a:spLocks noGrp="1"/>
          </p:cNvSpPr>
          <p:nvPr>
            <p:ph idx="1"/>
          </p:nvPr>
        </p:nvSpPr>
        <p:spPr>
          <a:xfrm>
            <a:off x="838199" y="1823800"/>
            <a:ext cx="6907307" cy="4351338"/>
          </a:xfrm>
        </p:spPr>
        <p:txBody>
          <a:bodyPr/>
          <a:lstStyle/>
          <a:p>
            <a:pPr marL="914400" indent="-860425">
              <a:lnSpc>
                <a:spcPct val="100000"/>
              </a:lnSpc>
              <a:spcAft>
                <a:spcPts val="1200"/>
              </a:spcAft>
              <a:buClr>
                <a:schemeClr val="tx2">
                  <a:lumMod val="75000"/>
                </a:schemeClr>
              </a:buClr>
              <a:buFont typeface="Wingdings" panose="05000000000000000000" pitchFamily="2" charset="2"/>
              <a:buChar char="è"/>
            </a:pPr>
            <a:r>
              <a:rPr lang="en-US" dirty="0"/>
              <a:t>Voice your concerns with your primary care provider</a:t>
            </a:r>
          </a:p>
          <a:p>
            <a:pPr marL="914400" indent="-860425">
              <a:lnSpc>
                <a:spcPct val="100000"/>
              </a:lnSpc>
              <a:spcAft>
                <a:spcPts val="1200"/>
              </a:spcAft>
              <a:buClr>
                <a:schemeClr val="tx2">
                  <a:lumMod val="75000"/>
                </a:schemeClr>
              </a:buClr>
              <a:buFont typeface="Wingdings" panose="05000000000000000000" pitchFamily="2" charset="2"/>
              <a:buChar char=""/>
            </a:pPr>
            <a:r>
              <a:rPr lang="en-US" dirty="0"/>
              <a:t>Ask questions</a:t>
            </a:r>
          </a:p>
          <a:p>
            <a:pPr marL="914400" indent="-860425">
              <a:lnSpc>
                <a:spcPct val="100000"/>
              </a:lnSpc>
              <a:spcAft>
                <a:spcPts val="1200"/>
              </a:spcAft>
              <a:buClr>
                <a:schemeClr val="tx2">
                  <a:lumMod val="75000"/>
                </a:schemeClr>
              </a:buClr>
              <a:buFont typeface="Wingdings" panose="05000000000000000000" pitchFamily="2" charset="2"/>
              <a:buChar char=""/>
            </a:pPr>
            <a:r>
              <a:rPr lang="en-US" dirty="0"/>
              <a:t>Know your rights</a:t>
            </a:r>
          </a:p>
        </p:txBody>
      </p:sp>
      <p:graphicFrame>
        <p:nvGraphicFramePr>
          <p:cNvPr id="7" name="Content Placeholder 1">
            <a:extLst>
              <a:ext uri="{FF2B5EF4-FFF2-40B4-BE49-F238E27FC236}">
                <a16:creationId xmlns:a16="http://schemas.microsoft.com/office/drawing/2014/main" id="{6E8B191D-4232-4BF7-9413-03F392E325F6}"/>
              </a:ext>
            </a:extLst>
          </p:cNvPr>
          <p:cNvGraphicFramePr>
            <a:graphicFrameLocks/>
          </p:cNvGraphicFramePr>
          <p:nvPr>
            <p:extLst>
              <p:ext uri="{D42A27DB-BD31-4B8C-83A1-F6EECF244321}">
                <p14:modId xmlns:p14="http://schemas.microsoft.com/office/powerpoint/2010/main" val="1302865058"/>
              </p:ext>
            </p:extLst>
          </p:nvPr>
        </p:nvGraphicFramePr>
        <p:xfrm>
          <a:off x="6934200" y="1690688"/>
          <a:ext cx="52578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9747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DDA3B7-4492-4DE4-9EB7-20B36604EAD2}"/>
              </a:ext>
            </a:extLst>
          </p:cNvPr>
          <p:cNvSpPr>
            <a:spLocks noGrp="1"/>
          </p:cNvSpPr>
          <p:nvPr>
            <p:ph type="title"/>
          </p:nvPr>
        </p:nvSpPr>
        <p:spPr/>
        <p:txBody>
          <a:bodyPr/>
          <a:lstStyle/>
          <a:p>
            <a:r>
              <a:rPr lang="en-US" dirty="0"/>
              <a:t>Resources to Help</a:t>
            </a:r>
          </a:p>
        </p:txBody>
      </p:sp>
      <p:graphicFrame>
        <p:nvGraphicFramePr>
          <p:cNvPr id="5" name="Content Placeholder 4">
            <a:extLst>
              <a:ext uri="{FF2B5EF4-FFF2-40B4-BE49-F238E27FC236}">
                <a16:creationId xmlns:a16="http://schemas.microsoft.com/office/drawing/2014/main" id="{C00F10A3-E0E6-4F0D-B21B-20C60A18050D}"/>
              </a:ext>
            </a:extLst>
          </p:cNvPr>
          <p:cNvGraphicFramePr>
            <a:graphicFrameLocks noGrp="1"/>
          </p:cNvGraphicFramePr>
          <p:nvPr>
            <p:ph idx="1"/>
            <p:extLst>
              <p:ext uri="{D42A27DB-BD31-4B8C-83A1-F6EECF244321}">
                <p14:modId xmlns:p14="http://schemas.microsoft.com/office/powerpoint/2010/main" val="2593531313"/>
              </p:ext>
            </p:extLst>
          </p:nvPr>
        </p:nvGraphicFramePr>
        <p:xfrm>
          <a:off x="838200" y="1403415"/>
          <a:ext cx="10515600" cy="36806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3545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E5E565-8F80-441C-8DF9-E7C268597332}"/>
              </a:ext>
            </a:extLst>
          </p:cNvPr>
          <p:cNvSpPr>
            <a:spLocks noGrp="1"/>
          </p:cNvSpPr>
          <p:nvPr>
            <p:ph type="title"/>
          </p:nvPr>
        </p:nvSpPr>
        <p:spPr/>
        <p:txBody>
          <a:bodyPr/>
          <a:lstStyle/>
          <a:p>
            <a:r>
              <a:rPr lang="en-US" dirty="0"/>
              <a:t>Let’s Chat…</a:t>
            </a:r>
          </a:p>
        </p:txBody>
      </p:sp>
      <p:sp>
        <p:nvSpPr>
          <p:cNvPr id="6" name="Title 3">
            <a:extLst>
              <a:ext uri="{FF2B5EF4-FFF2-40B4-BE49-F238E27FC236}">
                <a16:creationId xmlns:a16="http://schemas.microsoft.com/office/drawing/2014/main" id="{6AC7DF05-A8B8-4053-994E-0ABFE61D9E7D}"/>
              </a:ext>
            </a:extLst>
          </p:cNvPr>
          <p:cNvSpPr txBox="1">
            <a:spLocks/>
          </p:cNvSpPr>
          <p:nvPr/>
        </p:nvSpPr>
        <p:spPr>
          <a:xfrm>
            <a:off x="831850" y="795338"/>
            <a:ext cx="10909576" cy="181244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chemeClr val="bg2">
                    <a:lumMod val="75000"/>
                  </a:schemeClr>
                </a:solidFill>
                <a:latin typeface="Franklin Gothic Demi" panose="020B07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9400" dirty="0">
                <a:solidFill>
                  <a:schemeClr val="tx1"/>
                </a:solidFill>
              </a:rPr>
              <a:t>First Trimester</a:t>
            </a:r>
          </a:p>
        </p:txBody>
      </p:sp>
    </p:spTree>
    <p:extLst>
      <p:ext uri="{BB962C8B-B14F-4D97-AF65-F5344CB8AC3E}">
        <p14:creationId xmlns:p14="http://schemas.microsoft.com/office/powerpoint/2010/main" val="1824850690"/>
      </p:ext>
    </p:extLst>
  </p:cSld>
  <p:clrMapOvr>
    <a:masterClrMapping/>
  </p:clrMapOvr>
</p:sld>
</file>

<file path=ppt/theme/theme1.xml><?xml version="1.0" encoding="utf-8"?>
<a:theme xmlns:a="http://schemas.openxmlformats.org/drawingml/2006/main" name="MHN">
  <a:themeElements>
    <a:clrScheme name="Custom 220">
      <a:dk1>
        <a:sysClr val="windowText" lastClr="000000"/>
      </a:dk1>
      <a:lt1>
        <a:sysClr val="window" lastClr="FFFFFF"/>
      </a:lt1>
      <a:dk2>
        <a:srgbClr val="954F72"/>
      </a:dk2>
      <a:lt2>
        <a:srgbClr val="E7E6E6"/>
      </a:lt2>
      <a:accent1>
        <a:srgbClr val="034A90"/>
      </a:accent1>
      <a:accent2>
        <a:srgbClr val="595959"/>
      </a:accent2>
      <a:accent3>
        <a:srgbClr val="538135"/>
      </a:accent3>
      <a:accent4>
        <a:srgbClr val="954F72"/>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6D6FFDD1A96ED40918A9A3D826F5EDA" ma:contentTypeVersion="13" ma:contentTypeDescription="Create a new document." ma:contentTypeScope="" ma:versionID="f534a70680267b4327d3634818f65ce9">
  <xsd:schema xmlns:xsd="http://www.w3.org/2001/XMLSchema" xmlns:xs="http://www.w3.org/2001/XMLSchema" xmlns:p="http://schemas.microsoft.com/office/2006/metadata/properties" xmlns:ns2="dda31852-0824-4e9a-b702-9c57543736b3" xmlns:ns3="887d5c03-7ef8-44a5-84bc-0b2768140d17" targetNamespace="http://schemas.microsoft.com/office/2006/metadata/properties" ma:root="true" ma:fieldsID="625d41c96e4d9d926b817417ce339a03" ns2:_="" ns3:_="">
    <xsd:import namespace="dda31852-0824-4e9a-b702-9c57543736b3"/>
    <xsd:import namespace="887d5c03-7ef8-44a5-84bc-0b2768140d1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a31852-0824-4e9a-b702-9c57543736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87d5c03-7ef8-44a5-84bc-0b2768140d1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353CCB-DBC9-4615-8994-7EB5DFFAB8B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97B3B90-0D23-4AD2-9F37-49C578F3A7F7}">
  <ds:schemaRefs>
    <ds:schemaRef ds:uri="http://schemas.microsoft.com/sharepoint/v3/contenttype/forms"/>
  </ds:schemaRefs>
</ds:datastoreItem>
</file>

<file path=customXml/itemProps3.xml><?xml version="1.0" encoding="utf-8"?>
<ds:datastoreItem xmlns:ds="http://schemas.openxmlformats.org/officeDocument/2006/customXml" ds:itemID="{9C297826-DF38-4E15-9EB4-EBC086DD40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a31852-0824-4e9a-b702-9c57543736b3"/>
    <ds:schemaRef ds:uri="887d5c03-7ef8-44a5-84bc-0b2768140d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MHN</Template>
  <TotalTime>300</TotalTime>
  <Words>1941</Words>
  <Application>Microsoft Office PowerPoint</Application>
  <PresentationFormat>Widescreen</PresentationFormat>
  <Paragraphs>132</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MHN</vt:lpstr>
      <vt:lpstr>3 Things to Know in Your First Trimester</vt:lpstr>
      <vt:lpstr>Welcome</vt:lpstr>
      <vt:lpstr>By the end of our time together,     you will…</vt:lpstr>
      <vt:lpstr>3 Things You Need to Know</vt:lpstr>
      <vt:lpstr>Get Connected</vt:lpstr>
      <vt:lpstr>Get Educated</vt:lpstr>
      <vt:lpstr>Advocate</vt:lpstr>
      <vt:lpstr>Resources to Help</vt:lpstr>
      <vt:lpstr>Let’s Chat…</vt:lpstr>
      <vt:lpstr>Think - Pair - Share</vt:lpstr>
      <vt:lpstr>Group Discussion</vt:lpstr>
      <vt:lpstr>Personal Reflection</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Marika Baren</dc:creator>
  <cp:lastModifiedBy>Vanessa Helfrick Paulus</cp:lastModifiedBy>
  <cp:revision>13</cp:revision>
  <dcterms:created xsi:type="dcterms:W3CDTF">2021-03-25T16:45:16Z</dcterms:created>
  <dcterms:modified xsi:type="dcterms:W3CDTF">2022-06-08T20:04:35Z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0x01010026D6FFDD1A96ED40918A9A3D826F5EDA</vt:lpwstr>
  </property>
</Properties>
</file>