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4" r:id="rId5"/>
  </p:sldMasterIdLst>
  <p:notesMasterIdLst>
    <p:notesMasterId r:id="rId20"/>
  </p:notesMasterIdLst>
  <p:sldIdLst>
    <p:sldId id="256" r:id="rId6"/>
    <p:sldId id="257" r:id="rId7"/>
    <p:sldId id="273" r:id="rId8"/>
    <p:sldId id="272" r:id="rId9"/>
    <p:sldId id="276" r:id="rId10"/>
    <p:sldId id="280" r:id="rId11"/>
    <p:sldId id="279" r:id="rId12"/>
    <p:sldId id="268" r:id="rId13"/>
    <p:sldId id="269" r:id="rId14"/>
    <p:sldId id="270" r:id="rId15"/>
    <p:sldId id="271" r:id="rId16"/>
    <p:sldId id="267" r:id="rId17"/>
    <p:sldId id="260" r:id="rId18"/>
    <p:sldId id="26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anne Powell" initials="KP" lastIdx="0" clrIdx="0">
    <p:extLst>
      <p:ext uri="{19B8F6BF-5375-455C-9EA6-DF929625EA0E}">
        <p15:presenceInfo xmlns:p15="http://schemas.microsoft.com/office/powerpoint/2012/main" userId="S::Kpowell@socialent.onmicrosoft.com::2b8ac1fc-e5e4-4cc9-b391-42a00bbeb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CF780-912D-4EB4-A07B-73E09C08E402}" v="1" dt="2022-04-27T16:04:54.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007" autoAdjust="0"/>
  </p:normalViewPr>
  <p:slideViewPr>
    <p:cSldViewPr snapToGrid="0">
      <p:cViewPr>
        <p:scale>
          <a:sx n="40" d="100"/>
          <a:sy n="40" d="100"/>
        </p:scale>
        <p:origin x="2218" y="595"/>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97794F0D-3F3C-41BC-9294-74B2029320A8}"/>
    <pc:docChg chg="custSel modSld">
      <pc:chgData name="Vanessa Helfrick Paulus" userId="31639b0a-d3f1-4131-9144-431f213b3c71" providerId="ADAL" clId="{97794F0D-3F3C-41BC-9294-74B2029320A8}" dt="2022-01-13T17:17:12.981" v="3" actId="20577"/>
      <pc:docMkLst>
        <pc:docMk/>
      </pc:docMkLst>
      <pc:sldChg chg="modSp mod">
        <pc:chgData name="Vanessa Helfrick Paulus" userId="31639b0a-d3f1-4131-9144-431f213b3c71" providerId="ADAL" clId="{97794F0D-3F3C-41BC-9294-74B2029320A8}" dt="2022-01-13T17:17:12.981" v="3" actId="20577"/>
        <pc:sldMkLst>
          <pc:docMk/>
          <pc:sldMk cId="1339989012" sldId="261"/>
        </pc:sldMkLst>
        <pc:spChg chg="mod">
          <ac:chgData name="Vanessa Helfrick Paulus" userId="31639b0a-d3f1-4131-9144-431f213b3c71" providerId="ADAL" clId="{97794F0D-3F3C-41BC-9294-74B2029320A8}" dt="2022-01-13T17:17:12.981" v="3" actId="20577"/>
          <ac:spMkLst>
            <pc:docMk/>
            <pc:sldMk cId="1339989012" sldId="261"/>
            <ac:spMk id="6" creationId="{45E74F11-EC5C-46C5-80ED-242AEE688D70}"/>
          </ac:spMkLst>
        </pc:spChg>
      </pc:sldChg>
      <pc:sldChg chg="modNotesTx">
        <pc:chgData name="Vanessa Helfrick Paulus" userId="31639b0a-d3f1-4131-9144-431f213b3c71" providerId="ADAL" clId="{97794F0D-3F3C-41BC-9294-74B2029320A8}" dt="2022-01-13T17:16:43.098" v="1" actId="313"/>
        <pc:sldMkLst>
          <pc:docMk/>
          <pc:sldMk cId="1177386127" sldId="279"/>
        </pc:sldMkLst>
      </pc:sldChg>
    </pc:docChg>
  </pc:docChgLst>
  <pc:docChgLst>
    <pc:chgData name="Vanessa Helfrick Paulus" userId="31639b0a-d3f1-4131-9144-431f213b3c71" providerId="ADAL" clId="{426CF780-912D-4EB4-A07B-73E09C08E402}"/>
    <pc:docChg chg="custSel modSld">
      <pc:chgData name="Vanessa Helfrick Paulus" userId="31639b0a-d3f1-4131-9144-431f213b3c71" providerId="ADAL" clId="{426CF780-912D-4EB4-A07B-73E09C08E402}" dt="2022-04-27T16:21:11.560" v="515" actId="20577"/>
      <pc:docMkLst>
        <pc:docMk/>
      </pc:docMkLst>
      <pc:sldChg chg="modSp mod">
        <pc:chgData name="Vanessa Helfrick Paulus" userId="31639b0a-d3f1-4131-9144-431f213b3c71" providerId="ADAL" clId="{426CF780-912D-4EB4-A07B-73E09C08E402}" dt="2022-04-27T16:11:25.474" v="514" actId="14100"/>
        <pc:sldMkLst>
          <pc:docMk/>
          <pc:sldMk cId="2307003090" sldId="271"/>
        </pc:sldMkLst>
        <pc:spChg chg="mod">
          <ac:chgData name="Vanessa Helfrick Paulus" userId="31639b0a-d3f1-4131-9144-431f213b3c71" providerId="ADAL" clId="{426CF780-912D-4EB4-A07B-73E09C08E402}" dt="2022-04-27T16:11:25.474" v="514" actId="14100"/>
          <ac:spMkLst>
            <pc:docMk/>
            <pc:sldMk cId="2307003090" sldId="271"/>
            <ac:spMk id="3" creationId="{7343278A-6230-4651-872D-F775E9A738F6}"/>
          </ac:spMkLst>
        </pc:spChg>
      </pc:sldChg>
      <pc:sldChg chg="modSp mod modNotesTx">
        <pc:chgData name="Vanessa Helfrick Paulus" userId="31639b0a-d3f1-4131-9144-431f213b3c71" providerId="ADAL" clId="{426CF780-912D-4EB4-A07B-73E09C08E402}" dt="2022-04-27T16:21:11.560" v="515" actId="20577"/>
        <pc:sldMkLst>
          <pc:docMk/>
          <pc:sldMk cId="3690250049" sldId="276"/>
        </pc:sldMkLst>
        <pc:spChg chg="mod">
          <ac:chgData name="Vanessa Helfrick Paulus" userId="31639b0a-d3f1-4131-9144-431f213b3c71" providerId="ADAL" clId="{426CF780-912D-4EB4-A07B-73E09C08E402}" dt="2022-04-27T16:04:31.820" v="172" actId="20577"/>
          <ac:spMkLst>
            <pc:docMk/>
            <pc:sldMk cId="3690250049" sldId="276"/>
            <ac:spMk id="5" creationId="{AA44983F-C61A-42B7-A553-5A066BD1CC70}"/>
          </ac:spMkLst>
        </pc:spChg>
      </pc:sldChg>
      <pc:sldChg chg="modNotesTx">
        <pc:chgData name="Vanessa Helfrick Paulus" userId="31639b0a-d3f1-4131-9144-431f213b3c71" providerId="ADAL" clId="{426CF780-912D-4EB4-A07B-73E09C08E402}" dt="2022-04-27T16:10:08.280" v="496" actId="20577"/>
        <pc:sldMkLst>
          <pc:docMk/>
          <pc:sldMk cId="3291480287" sldId="280"/>
        </pc:sldMkLst>
      </pc:sldChg>
    </pc:docChg>
  </pc:docChgLst>
  <pc:docChgLst>
    <pc:chgData name="Lisa Watson" userId="27d80bf5-d0db-4f57-b9cf-c335a6815b2a" providerId="ADAL" clId="{78195DD9-27A5-4D0D-BA43-B7B1E4AAD814}"/>
    <pc:docChg chg="undo custSel delSld modSld modMainMaster">
      <pc:chgData name="Lisa Watson" userId="27d80bf5-d0db-4f57-b9cf-c335a6815b2a" providerId="ADAL" clId="{78195DD9-27A5-4D0D-BA43-B7B1E4AAD814}" dt="2022-01-07T19:28:29.443" v="4158"/>
      <pc:docMkLst>
        <pc:docMk/>
      </pc:docMkLst>
      <pc:sldChg chg="modSp mod">
        <pc:chgData name="Lisa Watson" userId="27d80bf5-d0db-4f57-b9cf-c335a6815b2a" providerId="ADAL" clId="{78195DD9-27A5-4D0D-BA43-B7B1E4AAD814}" dt="2022-01-07T17:55:21.718" v="195" actId="1076"/>
        <pc:sldMkLst>
          <pc:docMk/>
          <pc:sldMk cId="4081440341" sldId="256"/>
        </pc:sldMkLst>
        <pc:spChg chg="mod">
          <ac:chgData name="Lisa Watson" userId="27d80bf5-d0db-4f57-b9cf-c335a6815b2a" providerId="ADAL" clId="{78195DD9-27A5-4D0D-BA43-B7B1E4AAD814}" dt="2022-01-07T17:55:21.718" v="195" actId="1076"/>
          <ac:spMkLst>
            <pc:docMk/>
            <pc:sldMk cId="4081440341" sldId="256"/>
            <ac:spMk id="2" creationId="{43F4211D-871B-4EAA-911B-302243E4AFC9}"/>
          </ac:spMkLst>
        </pc:spChg>
      </pc:sldChg>
      <pc:sldChg chg="modSp mod">
        <pc:chgData name="Lisa Watson" userId="27d80bf5-d0db-4f57-b9cf-c335a6815b2a" providerId="ADAL" clId="{78195DD9-27A5-4D0D-BA43-B7B1E4AAD814}" dt="2022-01-07T19:28:29.443" v="4158"/>
        <pc:sldMkLst>
          <pc:docMk/>
          <pc:sldMk cId="2657730720" sldId="260"/>
        </pc:sldMkLst>
        <pc:spChg chg="mod">
          <ac:chgData name="Lisa Watson" userId="27d80bf5-d0db-4f57-b9cf-c335a6815b2a" providerId="ADAL" clId="{78195DD9-27A5-4D0D-BA43-B7B1E4AAD814}" dt="2022-01-07T19:28:29.443" v="4158"/>
          <ac:spMkLst>
            <pc:docMk/>
            <pc:sldMk cId="2657730720" sldId="260"/>
            <ac:spMk id="6" creationId="{F0B49E81-9374-4A3A-9908-C266BE291E03}"/>
          </ac:spMkLst>
        </pc:spChg>
      </pc:sldChg>
      <pc:sldChg chg="modSp mod">
        <pc:chgData name="Lisa Watson" userId="27d80bf5-d0db-4f57-b9cf-c335a6815b2a" providerId="ADAL" clId="{78195DD9-27A5-4D0D-BA43-B7B1E4AAD814}" dt="2022-01-07T18:23:13.573" v="754" actId="1076"/>
        <pc:sldMkLst>
          <pc:docMk/>
          <pc:sldMk cId="1339989012" sldId="261"/>
        </pc:sldMkLst>
        <pc:spChg chg="mod">
          <ac:chgData name="Lisa Watson" userId="27d80bf5-d0db-4f57-b9cf-c335a6815b2a" providerId="ADAL" clId="{78195DD9-27A5-4D0D-BA43-B7B1E4AAD814}" dt="2022-01-07T18:23:13.573" v="754" actId="1076"/>
          <ac:spMkLst>
            <pc:docMk/>
            <pc:sldMk cId="1339989012" sldId="261"/>
            <ac:spMk id="2" creationId="{3E3EB2BC-7D22-415A-AFD8-6CD4E8F0E14C}"/>
          </ac:spMkLst>
        </pc:spChg>
      </pc:sldChg>
      <pc:sldChg chg="addSp delSp modSp mod modNotesTx">
        <pc:chgData name="Lisa Watson" userId="27d80bf5-d0db-4f57-b9cf-c335a6815b2a" providerId="ADAL" clId="{78195DD9-27A5-4D0D-BA43-B7B1E4AAD814}" dt="2022-01-07T19:28:14.409" v="4157" actId="20577"/>
        <pc:sldMkLst>
          <pc:docMk/>
          <pc:sldMk cId="2828642134" sldId="267"/>
        </pc:sldMkLst>
        <pc:spChg chg="mod">
          <ac:chgData name="Lisa Watson" userId="27d80bf5-d0db-4f57-b9cf-c335a6815b2a" providerId="ADAL" clId="{78195DD9-27A5-4D0D-BA43-B7B1E4AAD814}" dt="2022-01-07T19:25:28.213" v="3978" actId="1076"/>
          <ac:spMkLst>
            <pc:docMk/>
            <pc:sldMk cId="2828642134" sldId="267"/>
            <ac:spMk id="2" creationId="{F032C693-F876-4380-9369-75764D9615EF}"/>
          </ac:spMkLst>
        </pc:spChg>
        <pc:spChg chg="del">
          <ac:chgData name="Lisa Watson" userId="27d80bf5-d0db-4f57-b9cf-c335a6815b2a" providerId="ADAL" clId="{78195DD9-27A5-4D0D-BA43-B7B1E4AAD814}" dt="2022-01-07T19:09:15.280" v="3508" actId="478"/>
          <ac:spMkLst>
            <pc:docMk/>
            <pc:sldMk cId="2828642134" sldId="267"/>
            <ac:spMk id="3" creationId="{7343278A-6230-4651-872D-F775E9A738F6}"/>
          </ac:spMkLst>
        </pc:spChg>
        <pc:spChg chg="add del mod">
          <ac:chgData name="Lisa Watson" userId="27d80bf5-d0db-4f57-b9cf-c335a6815b2a" providerId="ADAL" clId="{78195DD9-27A5-4D0D-BA43-B7B1E4AAD814}" dt="2022-01-07T19:09:16.905" v="3509" actId="478"/>
          <ac:spMkLst>
            <pc:docMk/>
            <pc:sldMk cId="2828642134" sldId="267"/>
            <ac:spMk id="5" creationId="{1DAD141D-4E10-41D3-893E-9DA5F0245775}"/>
          </ac:spMkLst>
        </pc:spChg>
        <pc:spChg chg="add del mod">
          <ac:chgData name="Lisa Watson" userId="27d80bf5-d0db-4f57-b9cf-c335a6815b2a" providerId="ADAL" clId="{78195DD9-27A5-4D0D-BA43-B7B1E4AAD814}" dt="2022-01-07T19:26:30.857" v="3982" actId="478"/>
          <ac:spMkLst>
            <pc:docMk/>
            <pc:sldMk cId="2828642134" sldId="267"/>
            <ac:spMk id="6" creationId="{3EF1E601-D047-45E8-8C88-2325E66FE205}"/>
          </ac:spMkLst>
        </pc:spChg>
        <pc:spChg chg="add del mod">
          <ac:chgData name="Lisa Watson" userId="27d80bf5-d0db-4f57-b9cf-c335a6815b2a" providerId="ADAL" clId="{78195DD9-27A5-4D0D-BA43-B7B1E4AAD814}" dt="2022-01-07T19:27:15.593" v="3993" actId="1076"/>
          <ac:spMkLst>
            <pc:docMk/>
            <pc:sldMk cId="2828642134" sldId="267"/>
            <ac:spMk id="7" creationId="{0DA6DA5F-FC41-490F-8BAF-D7AB04312F32}"/>
          </ac:spMkLst>
        </pc:spChg>
        <pc:picChg chg="del mod">
          <ac:chgData name="Lisa Watson" userId="27d80bf5-d0db-4f57-b9cf-c335a6815b2a" providerId="ADAL" clId="{78195DD9-27A5-4D0D-BA43-B7B1E4AAD814}" dt="2022-01-07T19:25:17.269" v="3975" actId="478"/>
          <ac:picMkLst>
            <pc:docMk/>
            <pc:sldMk cId="2828642134" sldId="267"/>
            <ac:picMk id="8" creationId="{FCECBDE3-8ADA-477D-A656-86A4B3A7A4DC}"/>
          </ac:picMkLst>
        </pc:picChg>
        <pc:picChg chg="add del">
          <ac:chgData name="Lisa Watson" userId="27d80bf5-d0db-4f57-b9cf-c335a6815b2a" providerId="ADAL" clId="{78195DD9-27A5-4D0D-BA43-B7B1E4AAD814}" dt="2022-01-07T19:26:32.625" v="3983"/>
          <ac:picMkLst>
            <pc:docMk/>
            <pc:sldMk cId="2828642134" sldId="267"/>
            <ac:picMk id="4098" creationId="{55481796-6AED-48C6-A086-C9E96CCB9EDB}"/>
          </ac:picMkLst>
        </pc:picChg>
        <pc:picChg chg="add del">
          <ac:chgData name="Lisa Watson" userId="27d80bf5-d0db-4f57-b9cf-c335a6815b2a" providerId="ADAL" clId="{78195DD9-27A5-4D0D-BA43-B7B1E4AAD814}" dt="2022-01-07T19:26:36.736" v="3985" actId="478"/>
          <ac:picMkLst>
            <pc:docMk/>
            <pc:sldMk cId="2828642134" sldId="267"/>
            <ac:picMk id="4100" creationId="{70DC4B60-2113-401A-AD6C-4BD3EC6716EC}"/>
          </ac:picMkLst>
        </pc:picChg>
        <pc:picChg chg="add mod">
          <ac:chgData name="Lisa Watson" userId="27d80bf5-d0db-4f57-b9cf-c335a6815b2a" providerId="ADAL" clId="{78195DD9-27A5-4D0D-BA43-B7B1E4AAD814}" dt="2022-01-07T19:27:11.210" v="3992" actId="1076"/>
          <ac:picMkLst>
            <pc:docMk/>
            <pc:sldMk cId="2828642134" sldId="267"/>
            <ac:picMk id="4102" creationId="{38A8B234-E9CD-4486-AA23-E27F6D17060B}"/>
          </ac:picMkLst>
        </pc:picChg>
      </pc:sldChg>
      <pc:sldChg chg="modSp mod">
        <pc:chgData name="Lisa Watson" userId="27d80bf5-d0db-4f57-b9cf-c335a6815b2a" providerId="ADAL" clId="{78195DD9-27A5-4D0D-BA43-B7B1E4AAD814}" dt="2022-01-07T18:22:21.273" v="753"/>
        <pc:sldMkLst>
          <pc:docMk/>
          <pc:sldMk cId="1824850690" sldId="268"/>
        </pc:sldMkLst>
        <pc:spChg chg="mod">
          <ac:chgData name="Lisa Watson" userId="27d80bf5-d0db-4f57-b9cf-c335a6815b2a" providerId="ADAL" clId="{78195DD9-27A5-4D0D-BA43-B7B1E4AAD814}" dt="2022-01-07T18:22:21.273" v="753"/>
          <ac:spMkLst>
            <pc:docMk/>
            <pc:sldMk cId="1824850690" sldId="268"/>
            <ac:spMk id="6" creationId="{6AC7DF05-A8B8-4053-994E-0ABFE61D9E7D}"/>
          </ac:spMkLst>
        </pc:spChg>
      </pc:sldChg>
      <pc:sldChg chg="modSp mod">
        <pc:chgData name="Lisa Watson" userId="27d80bf5-d0db-4f57-b9cf-c335a6815b2a" providerId="ADAL" clId="{78195DD9-27A5-4D0D-BA43-B7B1E4AAD814}" dt="2022-01-07T18:57:51.090" v="3401" actId="20577"/>
        <pc:sldMkLst>
          <pc:docMk/>
          <pc:sldMk cId="2237157189" sldId="269"/>
        </pc:sldMkLst>
        <pc:spChg chg="mod">
          <ac:chgData name="Lisa Watson" userId="27d80bf5-d0db-4f57-b9cf-c335a6815b2a" providerId="ADAL" clId="{78195DD9-27A5-4D0D-BA43-B7B1E4AAD814}" dt="2022-01-07T18:57:51.090" v="3401" actId="20577"/>
          <ac:spMkLst>
            <pc:docMk/>
            <pc:sldMk cId="2237157189" sldId="269"/>
            <ac:spMk id="3" creationId="{7343278A-6230-4651-872D-F775E9A738F6}"/>
          </ac:spMkLst>
        </pc:spChg>
      </pc:sldChg>
      <pc:sldChg chg="modSp mod">
        <pc:chgData name="Lisa Watson" userId="27d80bf5-d0db-4f57-b9cf-c335a6815b2a" providerId="ADAL" clId="{78195DD9-27A5-4D0D-BA43-B7B1E4AAD814}" dt="2022-01-07T18:57:19.024" v="3278" actId="20577"/>
        <pc:sldMkLst>
          <pc:docMk/>
          <pc:sldMk cId="1964090487" sldId="270"/>
        </pc:sldMkLst>
        <pc:spChg chg="mod">
          <ac:chgData name="Lisa Watson" userId="27d80bf5-d0db-4f57-b9cf-c335a6815b2a" providerId="ADAL" clId="{78195DD9-27A5-4D0D-BA43-B7B1E4AAD814}" dt="2022-01-07T18:57:19.024" v="3278" actId="20577"/>
          <ac:spMkLst>
            <pc:docMk/>
            <pc:sldMk cId="1964090487" sldId="270"/>
            <ac:spMk id="3" creationId="{7343278A-6230-4651-872D-F775E9A738F6}"/>
          </ac:spMkLst>
        </pc:spChg>
      </pc:sldChg>
      <pc:sldChg chg="modSp mod modNotesTx">
        <pc:chgData name="Lisa Watson" userId="27d80bf5-d0db-4f57-b9cf-c335a6815b2a" providerId="ADAL" clId="{78195DD9-27A5-4D0D-BA43-B7B1E4AAD814}" dt="2022-01-07T18:23:56.586" v="796" actId="20577"/>
        <pc:sldMkLst>
          <pc:docMk/>
          <pc:sldMk cId="2307003090" sldId="271"/>
        </pc:sldMkLst>
        <pc:spChg chg="mod">
          <ac:chgData name="Lisa Watson" userId="27d80bf5-d0db-4f57-b9cf-c335a6815b2a" providerId="ADAL" clId="{78195DD9-27A5-4D0D-BA43-B7B1E4AAD814}" dt="2022-01-07T18:23:28.154" v="766" actId="20577"/>
          <ac:spMkLst>
            <pc:docMk/>
            <pc:sldMk cId="2307003090" sldId="271"/>
            <ac:spMk id="3" creationId="{7343278A-6230-4651-872D-F775E9A738F6}"/>
          </ac:spMkLst>
        </pc:spChg>
      </pc:sldChg>
      <pc:sldChg chg="delSp modSp mod">
        <pc:chgData name="Lisa Watson" userId="27d80bf5-d0db-4f57-b9cf-c335a6815b2a" providerId="ADAL" clId="{78195DD9-27A5-4D0D-BA43-B7B1E4AAD814}" dt="2022-01-07T18:22:05.634" v="752" actId="20577"/>
        <pc:sldMkLst>
          <pc:docMk/>
          <pc:sldMk cId="3823497793" sldId="272"/>
        </pc:sldMkLst>
        <pc:spChg chg="del">
          <ac:chgData name="Lisa Watson" userId="27d80bf5-d0db-4f57-b9cf-c335a6815b2a" providerId="ADAL" clId="{78195DD9-27A5-4D0D-BA43-B7B1E4AAD814}" dt="2022-01-07T17:55:48.739" v="197" actId="478"/>
          <ac:spMkLst>
            <pc:docMk/>
            <pc:sldMk cId="3823497793" sldId="272"/>
            <ac:spMk id="5" creationId="{D1C66E0D-7762-431B-AF39-FB6FA7C40A77}"/>
          </ac:spMkLst>
        </pc:spChg>
        <pc:spChg chg="mod">
          <ac:chgData name="Lisa Watson" userId="27d80bf5-d0db-4f57-b9cf-c335a6815b2a" providerId="ADAL" clId="{78195DD9-27A5-4D0D-BA43-B7B1E4AAD814}" dt="2022-01-07T18:22:05.634" v="752" actId="20577"/>
          <ac:spMkLst>
            <pc:docMk/>
            <pc:sldMk cId="3823497793" sldId="272"/>
            <ac:spMk id="6" creationId="{95DFC9C6-2104-47E9-8D30-E6326F848AED}"/>
          </ac:spMkLst>
        </pc:spChg>
      </pc:sldChg>
      <pc:sldChg chg="modSp mod modNotesTx">
        <pc:chgData name="Lisa Watson" userId="27d80bf5-d0db-4f57-b9cf-c335a6815b2a" providerId="ADAL" clId="{78195DD9-27A5-4D0D-BA43-B7B1E4AAD814}" dt="2022-01-07T18:17:28.996" v="593" actId="27636"/>
        <pc:sldMkLst>
          <pc:docMk/>
          <pc:sldMk cId="749262999" sldId="273"/>
        </pc:sldMkLst>
        <pc:spChg chg="mod">
          <ac:chgData name="Lisa Watson" userId="27d80bf5-d0db-4f57-b9cf-c335a6815b2a" providerId="ADAL" clId="{78195DD9-27A5-4D0D-BA43-B7B1E4AAD814}" dt="2022-01-07T18:17:28.996" v="593" actId="27636"/>
          <ac:spMkLst>
            <pc:docMk/>
            <pc:sldMk cId="749262999" sldId="273"/>
            <ac:spMk id="3" creationId="{1E1DBC82-D99E-49DD-BCF1-29FE31845A26}"/>
          </ac:spMkLst>
        </pc:spChg>
      </pc:sldChg>
      <pc:sldChg chg="modSp del mod">
        <pc:chgData name="Lisa Watson" userId="27d80bf5-d0db-4f57-b9cf-c335a6815b2a" providerId="ADAL" clId="{78195DD9-27A5-4D0D-BA43-B7B1E4AAD814}" dt="2022-01-07T18:20:31.813" v="692" actId="47"/>
        <pc:sldMkLst>
          <pc:docMk/>
          <pc:sldMk cId="2740907538" sldId="275"/>
        </pc:sldMkLst>
        <pc:spChg chg="mod">
          <ac:chgData name="Lisa Watson" userId="27d80bf5-d0db-4f57-b9cf-c335a6815b2a" providerId="ADAL" clId="{78195DD9-27A5-4D0D-BA43-B7B1E4AAD814}" dt="2022-01-07T18:18:58.085" v="638" actId="20577"/>
          <ac:spMkLst>
            <pc:docMk/>
            <pc:sldMk cId="2740907538" sldId="275"/>
            <ac:spMk id="5" creationId="{AA44983F-C61A-42B7-A553-5A066BD1CC70}"/>
          </ac:spMkLst>
        </pc:spChg>
      </pc:sldChg>
      <pc:sldChg chg="addSp delSp modSp mod modNotesTx">
        <pc:chgData name="Lisa Watson" userId="27d80bf5-d0db-4f57-b9cf-c335a6815b2a" providerId="ADAL" clId="{78195DD9-27A5-4D0D-BA43-B7B1E4AAD814}" dt="2022-01-07T19:08:07.395" v="3506" actId="1076"/>
        <pc:sldMkLst>
          <pc:docMk/>
          <pc:sldMk cId="3690250049" sldId="276"/>
        </pc:sldMkLst>
        <pc:spChg chg="mod">
          <ac:chgData name="Lisa Watson" userId="27d80bf5-d0db-4f57-b9cf-c335a6815b2a" providerId="ADAL" clId="{78195DD9-27A5-4D0D-BA43-B7B1E4AAD814}" dt="2022-01-07T18:20:52.545" v="719" actId="20577"/>
          <ac:spMkLst>
            <pc:docMk/>
            <pc:sldMk cId="3690250049" sldId="276"/>
            <ac:spMk id="4" creationId="{E9E66AC1-A7D1-4E00-B7F8-C9B53DCBB9A6}"/>
          </ac:spMkLst>
        </pc:spChg>
        <pc:spChg chg="mod">
          <ac:chgData name="Lisa Watson" userId="27d80bf5-d0db-4f57-b9cf-c335a6815b2a" providerId="ADAL" clId="{78195DD9-27A5-4D0D-BA43-B7B1E4AAD814}" dt="2022-01-07T19:08:00.921" v="3504" actId="14100"/>
          <ac:spMkLst>
            <pc:docMk/>
            <pc:sldMk cId="3690250049" sldId="276"/>
            <ac:spMk id="5" creationId="{AA44983F-C61A-42B7-A553-5A066BD1CC70}"/>
          </ac:spMkLst>
        </pc:spChg>
        <pc:spChg chg="add del mod">
          <ac:chgData name="Lisa Watson" userId="27d80bf5-d0db-4f57-b9cf-c335a6815b2a" providerId="ADAL" clId="{78195DD9-27A5-4D0D-BA43-B7B1E4AAD814}" dt="2022-01-07T19:06:27.244" v="3487"/>
          <ac:spMkLst>
            <pc:docMk/>
            <pc:sldMk cId="3690250049" sldId="276"/>
            <ac:spMk id="8" creationId="{6085B7A1-4DD0-446F-81D8-62B0C189B75E}"/>
          </ac:spMkLst>
        </pc:spChg>
        <pc:picChg chg="add del mod">
          <ac:chgData name="Lisa Watson" userId="27d80bf5-d0db-4f57-b9cf-c335a6815b2a" providerId="ADAL" clId="{78195DD9-27A5-4D0D-BA43-B7B1E4AAD814}" dt="2022-01-07T19:06:27.244" v="3487"/>
          <ac:picMkLst>
            <pc:docMk/>
            <pc:sldMk cId="3690250049" sldId="276"/>
            <ac:picMk id="3074" creationId="{773A341B-D5D5-4A39-8944-8C6FBCE9FBFB}"/>
          </ac:picMkLst>
        </pc:picChg>
        <pc:picChg chg="add del">
          <ac:chgData name="Lisa Watson" userId="27d80bf5-d0db-4f57-b9cf-c335a6815b2a" providerId="ADAL" clId="{78195DD9-27A5-4D0D-BA43-B7B1E4AAD814}" dt="2022-01-07T19:06:45.578" v="3489"/>
          <ac:picMkLst>
            <pc:docMk/>
            <pc:sldMk cId="3690250049" sldId="276"/>
            <ac:picMk id="3076" creationId="{74599A03-5891-443E-B0C4-C5A518D1C53A}"/>
          </ac:picMkLst>
        </pc:picChg>
        <pc:picChg chg="add del">
          <ac:chgData name="Lisa Watson" userId="27d80bf5-d0db-4f57-b9cf-c335a6815b2a" providerId="ADAL" clId="{78195DD9-27A5-4D0D-BA43-B7B1E4AAD814}" dt="2022-01-07T19:07:06.129" v="3491" actId="478"/>
          <ac:picMkLst>
            <pc:docMk/>
            <pc:sldMk cId="3690250049" sldId="276"/>
            <ac:picMk id="3078" creationId="{9F0D6AF2-4F91-44CB-8F1C-FD9AFDE8AC24}"/>
          </ac:picMkLst>
        </pc:picChg>
        <pc:picChg chg="add mod">
          <ac:chgData name="Lisa Watson" userId="27d80bf5-d0db-4f57-b9cf-c335a6815b2a" providerId="ADAL" clId="{78195DD9-27A5-4D0D-BA43-B7B1E4AAD814}" dt="2022-01-07T19:08:07.395" v="3506" actId="1076"/>
          <ac:picMkLst>
            <pc:docMk/>
            <pc:sldMk cId="3690250049" sldId="276"/>
            <ac:picMk id="3080" creationId="{496473FF-7E2C-4D55-BAB9-CE6622C20E84}"/>
          </ac:picMkLst>
        </pc:picChg>
      </pc:sldChg>
      <pc:sldChg chg="modSp del mod modNotesTx">
        <pc:chgData name="Lisa Watson" userId="27d80bf5-d0db-4f57-b9cf-c335a6815b2a" providerId="ADAL" clId="{78195DD9-27A5-4D0D-BA43-B7B1E4AAD814}" dt="2022-01-07T19:05:50.846" v="3484" actId="47"/>
        <pc:sldMkLst>
          <pc:docMk/>
          <pc:sldMk cId="1013227673" sldId="278"/>
        </pc:sldMkLst>
        <pc:spChg chg="mod">
          <ac:chgData name="Lisa Watson" userId="27d80bf5-d0db-4f57-b9cf-c335a6815b2a" providerId="ADAL" clId="{78195DD9-27A5-4D0D-BA43-B7B1E4AAD814}" dt="2022-01-07T18:20:59.119" v="733" actId="20577"/>
          <ac:spMkLst>
            <pc:docMk/>
            <pc:sldMk cId="1013227673" sldId="278"/>
            <ac:spMk id="4" creationId="{E9E66AC1-A7D1-4E00-B7F8-C9B53DCBB9A6}"/>
          </ac:spMkLst>
        </pc:spChg>
        <pc:spChg chg="mod">
          <ac:chgData name="Lisa Watson" userId="27d80bf5-d0db-4f57-b9cf-c335a6815b2a" providerId="ADAL" clId="{78195DD9-27A5-4D0D-BA43-B7B1E4AAD814}" dt="2022-01-07T18:55:26.478" v="3181" actId="12"/>
          <ac:spMkLst>
            <pc:docMk/>
            <pc:sldMk cId="1013227673" sldId="278"/>
            <ac:spMk id="5" creationId="{AA44983F-C61A-42B7-A553-5A066BD1CC70}"/>
          </ac:spMkLst>
        </pc:spChg>
      </pc:sldChg>
      <pc:sldChg chg="addSp delSp modSp mod modNotesTx">
        <pc:chgData name="Lisa Watson" userId="27d80bf5-d0db-4f57-b9cf-c335a6815b2a" providerId="ADAL" clId="{78195DD9-27A5-4D0D-BA43-B7B1E4AAD814}" dt="2022-01-07T19:01:33.677" v="3436" actId="1076"/>
        <pc:sldMkLst>
          <pc:docMk/>
          <pc:sldMk cId="1177386127" sldId="279"/>
        </pc:sldMkLst>
        <pc:spChg chg="mod">
          <ac:chgData name="Lisa Watson" userId="27d80bf5-d0db-4f57-b9cf-c335a6815b2a" providerId="ADAL" clId="{78195DD9-27A5-4D0D-BA43-B7B1E4AAD814}" dt="2022-01-07T19:01:25.159" v="3434" actId="1076"/>
          <ac:spMkLst>
            <pc:docMk/>
            <pc:sldMk cId="1177386127" sldId="279"/>
            <ac:spMk id="4" creationId="{E9E66AC1-A7D1-4E00-B7F8-C9B53DCBB9A6}"/>
          </ac:spMkLst>
        </pc:spChg>
        <pc:spChg chg="del mod">
          <ac:chgData name="Lisa Watson" userId="27d80bf5-d0db-4f57-b9cf-c335a6815b2a" providerId="ADAL" clId="{78195DD9-27A5-4D0D-BA43-B7B1E4AAD814}" dt="2022-01-07T19:00:54.688" v="3422" actId="478"/>
          <ac:spMkLst>
            <pc:docMk/>
            <pc:sldMk cId="1177386127" sldId="279"/>
            <ac:spMk id="5" creationId="{AA44983F-C61A-42B7-A553-5A066BD1CC70}"/>
          </ac:spMkLst>
        </pc:spChg>
        <pc:spChg chg="mod">
          <ac:chgData name="Lisa Watson" userId="27d80bf5-d0db-4f57-b9cf-c335a6815b2a" providerId="ADAL" clId="{78195DD9-27A5-4D0D-BA43-B7B1E4AAD814}" dt="2022-01-07T19:01:13.559" v="3431" actId="1076"/>
          <ac:spMkLst>
            <pc:docMk/>
            <pc:sldMk cId="1177386127" sldId="279"/>
            <ac:spMk id="6" creationId="{255B01F5-B035-4B09-9FD4-4B98E6D47A11}"/>
          </ac:spMkLst>
        </pc:spChg>
        <pc:spChg chg="add del mod">
          <ac:chgData name="Lisa Watson" userId="27d80bf5-d0db-4f57-b9cf-c335a6815b2a" providerId="ADAL" clId="{78195DD9-27A5-4D0D-BA43-B7B1E4AAD814}" dt="2022-01-07T19:00:57.182" v="3423" actId="478"/>
          <ac:spMkLst>
            <pc:docMk/>
            <pc:sldMk cId="1177386127" sldId="279"/>
            <ac:spMk id="7" creationId="{9DE335F6-7677-42EB-A117-A0B4789ED7F0}"/>
          </ac:spMkLst>
        </pc:spChg>
        <pc:graphicFrameChg chg="add mod modGraphic">
          <ac:chgData name="Lisa Watson" userId="27d80bf5-d0db-4f57-b9cf-c335a6815b2a" providerId="ADAL" clId="{78195DD9-27A5-4D0D-BA43-B7B1E4AAD814}" dt="2022-01-07T19:01:30.368" v="3435" actId="1076"/>
          <ac:graphicFrameMkLst>
            <pc:docMk/>
            <pc:sldMk cId="1177386127" sldId="279"/>
            <ac:graphicFrameMk id="2" creationId="{793437E7-A44B-4A6B-9590-A2A6A7E63F12}"/>
          </ac:graphicFrameMkLst>
        </pc:graphicFrameChg>
        <pc:picChg chg="add del">
          <ac:chgData name="Lisa Watson" userId="27d80bf5-d0db-4f57-b9cf-c335a6815b2a" providerId="ADAL" clId="{78195DD9-27A5-4D0D-BA43-B7B1E4AAD814}" dt="2022-01-07T18:59:13.398" v="3403" actId="478"/>
          <ac:picMkLst>
            <pc:docMk/>
            <pc:sldMk cId="1177386127" sldId="279"/>
            <ac:picMk id="1026" creationId="{D5FE4EB9-C8D8-4DA5-AB3D-0E9311E050D6}"/>
          </ac:picMkLst>
        </pc:picChg>
        <pc:picChg chg="add del mod">
          <ac:chgData name="Lisa Watson" userId="27d80bf5-d0db-4f57-b9cf-c335a6815b2a" providerId="ADAL" clId="{78195DD9-27A5-4D0D-BA43-B7B1E4AAD814}" dt="2022-01-07T18:59:26.722" v="3407" actId="478"/>
          <ac:picMkLst>
            <pc:docMk/>
            <pc:sldMk cId="1177386127" sldId="279"/>
            <ac:picMk id="1028" creationId="{E9740666-DD96-4E91-8142-9CD43B1E0775}"/>
          </ac:picMkLst>
        </pc:picChg>
        <pc:picChg chg="add mod">
          <ac:chgData name="Lisa Watson" userId="27d80bf5-d0db-4f57-b9cf-c335a6815b2a" providerId="ADAL" clId="{78195DD9-27A5-4D0D-BA43-B7B1E4AAD814}" dt="2022-01-07T19:01:33.677" v="3436" actId="1076"/>
          <ac:picMkLst>
            <pc:docMk/>
            <pc:sldMk cId="1177386127" sldId="279"/>
            <ac:picMk id="1030" creationId="{4AC7DCFF-0286-4C9A-BA3C-A2C2D74608E6}"/>
          </ac:picMkLst>
        </pc:picChg>
      </pc:sldChg>
      <pc:sldChg chg="addSp delSp modSp mod modNotesTx">
        <pc:chgData name="Lisa Watson" userId="27d80bf5-d0db-4f57-b9cf-c335a6815b2a" providerId="ADAL" clId="{78195DD9-27A5-4D0D-BA43-B7B1E4AAD814}" dt="2022-01-07T19:07:53.664" v="3502" actId="1076"/>
        <pc:sldMkLst>
          <pc:docMk/>
          <pc:sldMk cId="3291480287" sldId="280"/>
        </pc:sldMkLst>
        <pc:spChg chg="mod">
          <ac:chgData name="Lisa Watson" userId="27d80bf5-d0db-4f57-b9cf-c335a6815b2a" providerId="ADAL" clId="{78195DD9-27A5-4D0D-BA43-B7B1E4AAD814}" dt="2022-01-07T19:02:13.428" v="3456" actId="20577"/>
          <ac:spMkLst>
            <pc:docMk/>
            <pc:sldMk cId="3291480287" sldId="280"/>
            <ac:spMk id="4" creationId="{E9E66AC1-A7D1-4E00-B7F8-C9B53DCBB9A6}"/>
          </ac:spMkLst>
        </pc:spChg>
        <pc:graphicFrameChg chg="mod">
          <ac:chgData name="Lisa Watson" userId="27d80bf5-d0db-4f57-b9cf-c335a6815b2a" providerId="ADAL" clId="{78195DD9-27A5-4D0D-BA43-B7B1E4AAD814}" dt="2022-01-07T19:07:51.833" v="3501" actId="14100"/>
          <ac:graphicFrameMkLst>
            <pc:docMk/>
            <pc:sldMk cId="3291480287" sldId="280"/>
            <ac:graphicFrameMk id="2" creationId="{793437E7-A44B-4A6B-9590-A2A6A7E63F12}"/>
          </ac:graphicFrameMkLst>
        </pc:graphicFrameChg>
        <pc:picChg chg="del">
          <ac:chgData name="Lisa Watson" userId="27d80bf5-d0db-4f57-b9cf-c335a6815b2a" providerId="ADAL" clId="{78195DD9-27A5-4D0D-BA43-B7B1E4AAD814}" dt="2022-01-07T19:02:39.206" v="3460" actId="478"/>
          <ac:picMkLst>
            <pc:docMk/>
            <pc:sldMk cId="3291480287" sldId="280"/>
            <ac:picMk id="1030" creationId="{4AC7DCFF-0286-4C9A-BA3C-A2C2D74608E6}"/>
          </ac:picMkLst>
        </pc:picChg>
        <pc:picChg chg="add del mod">
          <ac:chgData name="Lisa Watson" userId="27d80bf5-d0db-4f57-b9cf-c335a6815b2a" providerId="ADAL" clId="{78195DD9-27A5-4D0D-BA43-B7B1E4AAD814}" dt="2022-01-07T19:04:45.149" v="3470" actId="478"/>
          <ac:picMkLst>
            <pc:docMk/>
            <pc:sldMk cId="3291480287" sldId="280"/>
            <ac:picMk id="2050" creationId="{3BCD5C57-3C0C-4142-89A3-2185CCD84B77}"/>
          </ac:picMkLst>
        </pc:picChg>
        <pc:picChg chg="add del">
          <ac:chgData name="Lisa Watson" userId="27d80bf5-d0db-4f57-b9cf-c335a6815b2a" providerId="ADAL" clId="{78195DD9-27A5-4D0D-BA43-B7B1E4AAD814}" dt="2022-01-07T19:03:54.742" v="3468" actId="478"/>
          <ac:picMkLst>
            <pc:docMk/>
            <pc:sldMk cId="3291480287" sldId="280"/>
            <ac:picMk id="2052" creationId="{C1908AF7-99FA-4756-A82D-C05C1C5B05B4}"/>
          </ac:picMkLst>
        </pc:picChg>
        <pc:picChg chg="add mod">
          <ac:chgData name="Lisa Watson" userId="27d80bf5-d0db-4f57-b9cf-c335a6815b2a" providerId="ADAL" clId="{78195DD9-27A5-4D0D-BA43-B7B1E4AAD814}" dt="2022-01-07T19:07:53.664" v="3502" actId="1076"/>
          <ac:picMkLst>
            <pc:docMk/>
            <pc:sldMk cId="3291480287" sldId="280"/>
            <ac:picMk id="2054" creationId="{5C17FD39-15D3-4575-84C4-939A4BCEDFBA}"/>
          </ac:picMkLst>
        </pc:picChg>
      </pc:sldChg>
      <pc:sldMasterChg chg="modSldLayout">
        <pc:chgData name="Lisa Watson" userId="27d80bf5-d0db-4f57-b9cf-c335a6815b2a" providerId="ADAL" clId="{78195DD9-27A5-4D0D-BA43-B7B1E4AAD814}" dt="2022-01-07T18:12:32.469" v="202" actId="1076"/>
        <pc:sldMasterMkLst>
          <pc:docMk/>
          <pc:sldMasterMk cId="3480813256" sldId="2147483660"/>
        </pc:sldMasterMkLst>
        <pc:sldLayoutChg chg="modSp mod">
          <pc:chgData name="Lisa Watson" userId="27d80bf5-d0db-4f57-b9cf-c335a6815b2a" providerId="ADAL" clId="{78195DD9-27A5-4D0D-BA43-B7B1E4AAD814}" dt="2022-01-07T18:12:32.469" v="202" actId="1076"/>
          <pc:sldLayoutMkLst>
            <pc:docMk/>
            <pc:sldMasterMk cId="3480813256" sldId="2147483660"/>
            <pc:sldLayoutMk cId="4086629170" sldId="2147483661"/>
          </pc:sldLayoutMkLst>
          <pc:picChg chg="mod">
            <ac:chgData name="Lisa Watson" userId="27d80bf5-d0db-4f57-b9cf-c335a6815b2a" providerId="ADAL" clId="{78195DD9-27A5-4D0D-BA43-B7B1E4AAD814}" dt="2022-01-07T18:12:32.469" v="202" actId="1076"/>
            <ac:picMkLst>
              <pc:docMk/>
              <pc:sldMasterMk cId="3480813256" sldId="2147483660"/>
              <pc:sldLayoutMk cId="4086629170" sldId="2147483661"/>
              <ac:picMk id="10" creationId="{8BF64F28-BE78-44D2-93AE-7D95BBD756F6}"/>
            </ac:picMkLst>
          </pc:picChg>
        </pc:sldLayoutChg>
      </pc:sldMasterChg>
    </pc:docChg>
  </pc:docChgLst>
  <pc:docChgLst>
    <pc:chgData name="Vanessa Helfrick Paulus" userId="31639b0a-d3f1-4131-9144-431f213b3c71" providerId="ADAL" clId="{9D0C90E6-4220-4381-9148-952E0FAA9DAF}"/>
    <pc:docChg chg="undo custSel addSld delSld modSld modMainMaster">
      <pc:chgData name="Vanessa Helfrick Paulus" userId="31639b0a-d3f1-4131-9144-431f213b3c71" providerId="ADAL" clId="{9D0C90E6-4220-4381-9148-952E0FAA9DAF}" dt="2021-12-22T21:57:45.842" v="5202" actId="14100"/>
      <pc:docMkLst>
        <pc:docMk/>
      </pc:docMkLst>
      <pc:sldChg chg="modSp mod modNotesTx">
        <pc:chgData name="Vanessa Helfrick Paulus" userId="31639b0a-d3f1-4131-9144-431f213b3c71" providerId="ADAL" clId="{9D0C90E6-4220-4381-9148-952E0FAA9DAF}" dt="2021-12-22T21:48:54.339" v="5052" actId="20577"/>
        <pc:sldMkLst>
          <pc:docMk/>
          <pc:sldMk cId="4081440341" sldId="256"/>
        </pc:sldMkLst>
        <pc:spChg chg="mod">
          <ac:chgData name="Vanessa Helfrick Paulus" userId="31639b0a-d3f1-4131-9144-431f213b3c71" providerId="ADAL" clId="{9D0C90E6-4220-4381-9148-952E0FAA9DAF}" dt="2021-12-14T21:57:14.099" v="50" actId="1076"/>
          <ac:spMkLst>
            <pc:docMk/>
            <pc:sldMk cId="4081440341" sldId="256"/>
            <ac:spMk id="2" creationId="{43F4211D-871B-4EAA-911B-302243E4AFC9}"/>
          </ac:spMkLst>
        </pc:spChg>
        <pc:spChg chg="mod">
          <ac:chgData name="Vanessa Helfrick Paulus" userId="31639b0a-d3f1-4131-9144-431f213b3c71" providerId="ADAL" clId="{9D0C90E6-4220-4381-9148-952E0FAA9DAF}" dt="2021-12-14T21:56:28.905" v="42" actId="1076"/>
          <ac:spMkLst>
            <pc:docMk/>
            <pc:sldMk cId="4081440341" sldId="256"/>
            <ac:spMk id="3" creationId="{DC466C30-396D-431D-98F0-18BE8638A6F3}"/>
          </ac:spMkLst>
        </pc:spChg>
      </pc:sldChg>
      <pc:sldChg chg="modSp mod">
        <pc:chgData name="Vanessa Helfrick Paulus" userId="31639b0a-d3f1-4131-9144-431f213b3c71" providerId="ADAL" clId="{9D0C90E6-4220-4381-9148-952E0FAA9DAF}" dt="2021-12-14T22:06:35.135" v="199" actId="255"/>
        <pc:sldMkLst>
          <pc:docMk/>
          <pc:sldMk cId="2657730720" sldId="260"/>
        </pc:sldMkLst>
        <pc:spChg chg="mod">
          <ac:chgData name="Vanessa Helfrick Paulus" userId="31639b0a-d3f1-4131-9144-431f213b3c71" providerId="ADAL" clId="{9D0C90E6-4220-4381-9148-952E0FAA9DAF}" dt="2021-12-14T22:06:35.135" v="199" actId="255"/>
          <ac:spMkLst>
            <pc:docMk/>
            <pc:sldMk cId="2657730720" sldId="260"/>
            <ac:spMk id="6" creationId="{F0B49E81-9374-4A3A-9908-C266BE291E03}"/>
          </ac:spMkLst>
        </pc:spChg>
      </pc:sldChg>
      <pc:sldChg chg="modSp mod">
        <pc:chgData name="Vanessa Helfrick Paulus" userId="31639b0a-d3f1-4131-9144-431f213b3c71" providerId="ADAL" clId="{9D0C90E6-4220-4381-9148-952E0FAA9DAF}" dt="2021-12-14T22:07:04.117" v="206" actId="1076"/>
        <pc:sldMkLst>
          <pc:docMk/>
          <pc:sldMk cId="1339989012" sldId="261"/>
        </pc:sldMkLst>
        <pc:spChg chg="mod">
          <ac:chgData name="Vanessa Helfrick Paulus" userId="31639b0a-d3f1-4131-9144-431f213b3c71" providerId="ADAL" clId="{9D0C90E6-4220-4381-9148-952E0FAA9DAF}" dt="2021-12-14T22:07:04.117" v="206" actId="1076"/>
          <ac:spMkLst>
            <pc:docMk/>
            <pc:sldMk cId="1339989012" sldId="261"/>
            <ac:spMk id="2" creationId="{3E3EB2BC-7D22-415A-AFD8-6CD4E8F0E14C}"/>
          </ac:spMkLst>
        </pc:spChg>
      </pc:sldChg>
      <pc:sldChg chg="modSp mod modNotesTx">
        <pc:chgData name="Vanessa Helfrick Paulus" userId="31639b0a-d3f1-4131-9144-431f213b3c71" providerId="ADAL" clId="{9D0C90E6-4220-4381-9148-952E0FAA9DAF}" dt="2021-12-14T22:06:05.452" v="197" actId="255"/>
        <pc:sldMkLst>
          <pc:docMk/>
          <pc:sldMk cId="1824850690" sldId="268"/>
        </pc:sldMkLst>
        <pc:spChg chg="mod">
          <ac:chgData name="Vanessa Helfrick Paulus" userId="31639b0a-d3f1-4131-9144-431f213b3c71" providerId="ADAL" clId="{9D0C90E6-4220-4381-9148-952E0FAA9DAF}" dt="2021-12-14T22:06:05.452" v="197" actId="255"/>
          <ac:spMkLst>
            <pc:docMk/>
            <pc:sldMk cId="1824850690" sldId="268"/>
            <ac:spMk id="6" creationId="{6AC7DF05-A8B8-4053-994E-0ABFE61D9E7D}"/>
          </ac:spMkLst>
        </pc:spChg>
      </pc:sldChg>
      <pc:sldChg chg="modSp mod modNotesTx">
        <pc:chgData name="Vanessa Helfrick Paulus" userId="31639b0a-d3f1-4131-9144-431f213b3c71" providerId="ADAL" clId="{9D0C90E6-4220-4381-9148-952E0FAA9DAF}" dt="2021-12-22T21:57:33.454" v="5199" actId="20577"/>
        <pc:sldMkLst>
          <pc:docMk/>
          <pc:sldMk cId="2237157189" sldId="269"/>
        </pc:sldMkLst>
        <pc:spChg chg="mod">
          <ac:chgData name="Vanessa Helfrick Paulus" userId="31639b0a-d3f1-4131-9144-431f213b3c71" providerId="ADAL" clId="{9D0C90E6-4220-4381-9148-952E0FAA9DAF}" dt="2021-12-16T19:44:43.349" v="4614" actId="20577"/>
          <ac:spMkLst>
            <pc:docMk/>
            <pc:sldMk cId="2237157189" sldId="269"/>
            <ac:spMk id="3" creationId="{7343278A-6230-4651-872D-F775E9A738F6}"/>
          </ac:spMkLst>
        </pc:spChg>
      </pc:sldChg>
      <pc:sldChg chg="modSp mod modNotesTx">
        <pc:chgData name="Vanessa Helfrick Paulus" userId="31639b0a-d3f1-4131-9144-431f213b3c71" providerId="ADAL" clId="{9D0C90E6-4220-4381-9148-952E0FAA9DAF}" dt="2021-12-22T21:57:45.842" v="5202" actId="14100"/>
        <pc:sldMkLst>
          <pc:docMk/>
          <pc:sldMk cId="1964090487" sldId="270"/>
        </pc:sldMkLst>
        <pc:spChg chg="mod">
          <ac:chgData name="Vanessa Helfrick Paulus" userId="31639b0a-d3f1-4131-9144-431f213b3c71" providerId="ADAL" clId="{9D0C90E6-4220-4381-9148-952E0FAA9DAF}" dt="2021-12-22T21:57:45.842" v="5202" actId="14100"/>
          <ac:spMkLst>
            <pc:docMk/>
            <pc:sldMk cId="1964090487" sldId="270"/>
            <ac:spMk id="3" creationId="{7343278A-6230-4651-872D-F775E9A738F6}"/>
          </ac:spMkLst>
        </pc:spChg>
      </pc:sldChg>
      <pc:sldChg chg="modSp mod modNotesTx">
        <pc:chgData name="Vanessa Helfrick Paulus" userId="31639b0a-d3f1-4131-9144-431f213b3c71" providerId="ADAL" clId="{9D0C90E6-4220-4381-9148-952E0FAA9DAF}" dt="2021-12-16T19:46:59.911" v="4745" actId="20577"/>
        <pc:sldMkLst>
          <pc:docMk/>
          <pc:sldMk cId="2307003090" sldId="271"/>
        </pc:sldMkLst>
        <pc:spChg chg="mod">
          <ac:chgData name="Vanessa Helfrick Paulus" userId="31639b0a-d3f1-4131-9144-431f213b3c71" providerId="ADAL" clId="{9D0C90E6-4220-4381-9148-952E0FAA9DAF}" dt="2021-12-16T19:46:45.413" v="4738" actId="20577"/>
          <ac:spMkLst>
            <pc:docMk/>
            <pc:sldMk cId="2307003090" sldId="271"/>
            <ac:spMk id="3" creationId="{7343278A-6230-4651-872D-F775E9A738F6}"/>
          </ac:spMkLst>
        </pc:spChg>
      </pc:sldChg>
      <pc:sldChg chg="modSp mod modNotesTx">
        <pc:chgData name="Vanessa Helfrick Paulus" userId="31639b0a-d3f1-4131-9144-431f213b3c71" providerId="ADAL" clId="{9D0C90E6-4220-4381-9148-952E0FAA9DAF}" dt="2021-12-22T21:50:41.716" v="5094" actId="33524"/>
        <pc:sldMkLst>
          <pc:docMk/>
          <pc:sldMk cId="3823497793" sldId="272"/>
        </pc:sldMkLst>
        <pc:spChg chg="mod">
          <ac:chgData name="Vanessa Helfrick Paulus" userId="31639b0a-d3f1-4131-9144-431f213b3c71" providerId="ADAL" clId="{9D0C90E6-4220-4381-9148-952E0FAA9DAF}" dt="2021-12-14T22:05:52.605" v="196" actId="20577"/>
          <ac:spMkLst>
            <pc:docMk/>
            <pc:sldMk cId="3823497793" sldId="272"/>
            <ac:spMk id="5" creationId="{D1C66E0D-7762-431B-AF39-FB6FA7C40A77}"/>
          </ac:spMkLst>
        </pc:spChg>
        <pc:spChg chg="mod">
          <ac:chgData name="Vanessa Helfrick Paulus" userId="31639b0a-d3f1-4131-9144-431f213b3c71" providerId="ADAL" clId="{9D0C90E6-4220-4381-9148-952E0FAA9DAF}" dt="2021-12-14T22:05:45.812" v="195" actId="207"/>
          <ac:spMkLst>
            <pc:docMk/>
            <pc:sldMk cId="3823497793" sldId="272"/>
            <ac:spMk id="6" creationId="{95DFC9C6-2104-47E9-8D30-E6326F848AED}"/>
          </ac:spMkLst>
        </pc:spChg>
      </pc:sldChg>
      <pc:sldChg chg="modSp mod modNotesTx">
        <pc:chgData name="Vanessa Helfrick Paulus" userId="31639b0a-d3f1-4131-9144-431f213b3c71" providerId="ADAL" clId="{9D0C90E6-4220-4381-9148-952E0FAA9DAF}" dt="2021-12-22T21:49:52.949" v="5060" actId="20577"/>
        <pc:sldMkLst>
          <pc:docMk/>
          <pc:sldMk cId="749262999" sldId="273"/>
        </pc:sldMkLst>
        <pc:spChg chg="mod">
          <ac:chgData name="Vanessa Helfrick Paulus" userId="31639b0a-d3f1-4131-9144-431f213b3c71" providerId="ADAL" clId="{9D0C90E6-4220-4381-9148-952E0FAA9DAF}" dt="2021-12-14T21:59:09.913" v="65" actId="20577"/>
          <ac:spMkLst>
            <pc:docMk/>
            <pc:sldMk cId="749262999" sldId="273"/>
            <ac:spMk id="2" creationId="{D9EACF58-5836-4EFA-8556-0883A7500F45}"/>
          </ac:spMkLst>
        </pc:spChg>
        <pc:spChg chg="mod">
          <ac:chgData name="Vanessa Helfrick Paulus" userId="31639b0a-d3f1-4131-9144-431f213b3c71" providerId="ADAL" clId="{9D0C90E6-4220-4381-9148-952E0FAA9DAF}" dt="2021-12-16T18:40:56.970" v="283" actId="27636"/>
          <ac:spMkLst>
            <pc:docMk/>
            <pc:sldMk cId="749262999" sldId="273"/>
            <ac:spMk id="3" creationId="{1E1DBC82-D99E-49DD-BCF1-29FE31845A26}"/>
          </ac:spMkLst>
        </pc:spChg>
      </pc:sldChg>
      <pc:sldChg chg="modSp del mod">
        <pc:chgData name="Vanessa Helfrick Paulus" userId="31639b0a-d3f1-4131-9144-431f213b3c71" providerId="ADAL" clId="{9D0C90E6-4220-4381-9148-952E0FAA9DAF}" dt="2021-12-16T19:19:12.201" v="2832" actId="2696"/>
        <pc:sldMkLst>
          <pc:docMk/>
          <pc:sldMk cId="2500943209" sldId="274"/>
        </pc:sldMkLst>
        <pc:spChg chg="mod">
          <ac:chgData name="Vanessa Helfrick Paulus" userId="31639b0a-d3f1-4131-9144-431f213b3c71" providerId="ADAL" clId="{9D0C90E6-4220-4381-9148-952E0FAA9DAF}" dt="2021-12-14T22:02:23.373" v="188" actId="27636"/>
          <ac:spMkLst>
            <pc:docMk/>
            <pc:sldMk cId="2500943209" sldId="274"/>
            <ac:spMk id="4" creationId="{E9E66AC1-A7D1-4E00-B7F8-C9B53DCBB9A6}"/>
          </ac:spMkLst>
        </pc:spChg>
      </pc:sldChg>
      <pc:sldChg chg="delSp modSp mod modNotesTx">
        <pc:chgData name="Vanessa Helfrick Paulus" userId="31639b0a-d3f1-4131-9144-431f213b3c71" providerId="ADAL" clId="{9D0C90E6-4220-4381-9148-952E0FAA9DAF}" dt="2021-12-22T21:56:52.514" v="5186" actId="20577"/>
        <pc:sldMkLst>
          <pc:docMk/>
          <pc:sldMk cId="2740907538" sldId="275"/>
        </pc:sldMkLst>
        <pc:spChg chg="mod">
          <ac:chgData name="Vanessa Helfrick Paulus" userId="31639b0a-d3f1-4131-9144-431f213b3c71" providerId="ADAL" clId="{9D0C90E6-4220-4381-9148-952E0FAA9DAF}" dt="2021-12-16T19:19:07.621" v="2831" actId="20577"/>
          <ac:spMkLst>
            <pc:docMk/>
            <pc:sldMk cId="2740907538" sldId="275"/>
            <ac:spMk id="4" creationId="{E9E66AC1-A7D1-4E00-B7F8-C9B53DCBB9A6}"/>
          </ac:spMkLst>
        </pc:spChg>
        <pc:spChg chg="mod">
          <ac:chgData name="Vanessa Helfrick Paulus" userId="31639b0a-d3f1-4131-9144-431f213b3c71" providerId="ADAL" clId="{9D0C90E6-4220-4381-9148-952E0FAA9DAF}" dt="2021-12-16T20:09:27.537" v="4877" actId="20577"/>
          <ac:spMkLst>
            <pc:docMk/>
            <pc:sldMk cId="2740907538" sldId="275"/>
            <ac:spMk id="5" creationId="{AA44983F-C61A-42B7-A553-5A066BD1CC70}"/>
          </ac:spMkLst>
        </pc:spChg>
        <pc:spChg chg="del">
          <ac:chgData name="Vanessa Helfrick Paulus" userId="31639b0a-d3f1-4131-9144-431f213b3c71" providerId="ADAL" clId="{9D0C90E6-4220-4381-9148-952E0FAA9DAF}" dt="2021-12-16T19:19:19.149" v="2835" actId="478"/>
          <ac:spMkLst>
            <pc:docMk/>
            <pc:sldMk cId="2740907538" sldId="275"/>
            <ac:spMk id="8" creationId="{31E568E3-DFF8-45D6-9B19-6B8C2C821C1C}"/>
          </ac:spMkLst>
        </pc:spChg>
        <pc:picChg chg="del">
          <ac:chgData name="Vanessa Helfrick Paulus" userId="31639b0a-d3f1-4131-9144-431f213b3c71" providerId="ADAL" clId="{9D0C90E6-4220-4381-9148-952E0FAA9DAF}" dt="2021-12-16T19:19:14.189" v="2833" actId="478"/>
          <ac:picMkLst>
            <pc:docMk/>
            <pc:sldMk cId="2740907538" sldId="275"/>
            <ac:picMk id="7" creationId="{C8C28188-74BE-491F-90B2-8A77AA09923C}"/>
          </ac:picMkLst>
        </pc:picChg>
      </pc:sldChg>
      <pc:sldChg chg="addSp delSp modSp mod modNotesTx">
        <pc:chgData name="Vanessa Helfrick Paulus" userId="31639b0a-d3f1-4131-9144-431f213b3c71" providerId="ADAL" clId="{9D0C90E6-4220-4381-9148-952E0FAA9DAF}" dt="2021-12-22T21:53:29.914" v="5140" actId="20577"/>
        <pc:sldMkLst>
          <pc:docMk/>
          <pc:sldMk cId="3690250049" sldId="276"/>
        </pc:sldMkLst>
        <pc:spChg chg="mod">
          <ac:chgData name="Vanessa Helfrick Paulus" userId="31639b0a-d3f1-4131-9144-431f213b3c71" providerId="ADAL" clId="{9D0C90E6-4220-4381-9148-952E0FAA9DAF}" dt="2021-12-16T18:45:58.777" v="551" actId="20577"/>
          <ac:spMkLst>
            <pc:docMk/>
            <pc:sldMk cId="3690250049" sldId="276"/>
            <ac:spMk id="4" creationId="{E9E66AC1-A7D1-4E00-B7F8-C9B53DCBB9A6}"/>
          </ac:spMkLst>
        </pc:spChg>
        <pc:spChg chg="mod">
          <ac:chgData name="Vanessa Helfrick Paulus" userId="31639b0a-d3f1-4131-9144-431f213b3c71" providerId="ADAL" clId="{9D0C90E6-4220-4381-9148-952E0FAA9DAF}" dt="2021-12-22T21:51:02.063" v="5098" actId="20577"/>
          <ac:spMkLst>
            <pc:docMk/>
            <pc:sldMk cId="3690250049" sldId="276"/>
            <ac:spMk id="5" creationId="{AA44983F-C61A-42B7-A553-5A066BD1CC70}"/>
          </ac:spMkLst>
        </pc:spChg>
        <pc:spChg chg="del">
          <ac:chgData name="Vanessa Helfrick Paulus" userId="31639b0a-d3f1-4131-9144-431f213b3c71" providerId="ADAL" clId="{9D0C90E6-4220-4381-9148-952E0FAA9DAF}" dt="2021-12-16T19:10:30.905" v="2497" actId="931"/>
          <ac:spMkLst>
            <pc:docMk/>
            <pc:sldMk cId="3690250049" sldId="276"/>
            <ac:spMk id="6" creationId="{255B01F5-B035-4B09-9FD4-4B98E6D47A11}"/>
          </ac:spMkLst>
        </pc:spChg>
        <pc:spChg chg="add mod">
          <ac:chgData name="Vanessa Helfrick Paulus" userId="31639b0a-d3f1-4131-9144-431f213b3c71" providerId="ADAL" clId="{9D0C90E6-4220-4381-9148-952E0FAA9DAF}" dt="2021-12-16T19:10:41.708" v="2501" actId="478"/>
          <ac:spMkLst>
            <pc:docMk/>
            <pc:sldMk cId="3690250049" sldId="276"/>
            <ac:spMk id="8" creationId="{6085B7A1-4DD0-446F-81D8-62B0C189B75E}"/>
          </ac:spMkLst>
        </pc:spChg>
        <pc:picChg chg="add del mod">
          <ac:chgData name="Vanessa Helfrick Paulus" userId="31639b0a-d3f1-4131-9144-431f213b3c71" providerId="ADAL" clId="{9D0C90E6-4220-4381-9148-952E0FAA9DAF}" dt="2021-12-16T19:10:41.708" v="2501" actId="478"/>
          <ac:picMkLst>
            <pc:docMk/>
            <pc:sldMk cId="3690250049" sldId="276"/>
            <ac:picMk id="3" creationId="{845E3B02-7090-4703-836D-4F182DBEF7FA}"/>
          </ac:picMkLst>
        </pc:picChg>
      </pc:sldChg>
      <pc:sldChg chg="del">
        <pc:chgData name="Vanessa Helfrick Paulus" userId="31639b0a-d3f1-4131-9144-431f213b3c71" providerId="ADAL" clId="{9D0C90E6-4220-4381-9148-952E0FAA9DAF}" dt="2021-12-16T19:20:05.837" v="2919" actId="2696"/>
        <pc:sldMkLst>
          <pc:docMk/>
          <pc:sldMk cId="4227682004" sldId="277"/>
        </pc:sldMkLst>
      </pc:sldChg>
      <pc:sldChg chg="addSp delSp modSp add mod modNotesTx">
        <pc:chgData name="Vanessa Helfrick Paulus" userId="31639b0a-d3f1-4131-9144-431f213b3c71" providerId="ADAL" clId="{9D0C90E6-4220-4381-9148-952E0FAA9DAF}" dt="2021-12-22T21:54:33.339" v="5178" actId="20577"/>
        <pc:sldMkLst>
          <pc:docMk/>
          <pc:sldMk cId="1013227673" sldId="278"/>
        </pc:sldMkLst>
        <pc:spChg chg="mod">
          <ac:chgData name="Vanessa Helfrick Paulus" userId="31639b0a-d3f1-4131-9144-431f213b3c71" providerId="ADAL" clId="{9D0C90E6-4220-4381-9148-952E0FAA9DAF}" dt="2021-12-16T20:03:33.918" v="4772" actId="20577"/>
          <ac:spMkLst>
            <pc:docMk/>
            <pc:sldMk cId="1013227673" sldId="278"/>
            <ac:spMk id="4" creationId="{E9E66AC1-A7D1-4E00-B7F8-C9B53DCBB9A6}"/>
          </ac:spMkLst>
        </pc:spChg>
        <pc:spChg chg="add del mod">
          <ac:chgData name="Vanessa Helfrick Paulus" userId="31639b0a-d3f1-4131-9144-431f213b3c71" providerId="ADAL" clId="{9D0C90E6-4220-4381-9148-952E0FAA9DAF}" dt="2021-12-16T20:07:13.486" v="4850" actId="20577"/>
          <ac:spMkLst>
            <pc:docMk/>
            <pc:sldMk cId="1013227673" sldId="278"/>
            <ac:spMk id="5" creationId="{AA44983F-C61A-42B7-A553-5A066BD1CC70}"/>
          </ac:spMkLst>
        </pc:spChg>
        <pc:graphicFrameChg chg="add del modGraphic">
          <ac:chgData name="Vanessa Helfrick Paulus" userId="31639b0a-d3f1-4131-9144-431f213b3c71" providerId="ADAL" clId="{9D0C90E6-4220-4381-9148-952E0FAA9DAF}" dt="2021-12-16T19:12:38.404" v="2542" actId="1032"/>
          <ac:graphicFrameMkLst>
            <pc:docMk/>
            <pc:sldMk cId="1013227673" sldId="278"/>
            <ac:graphicFrameMk id="2" creationId="{E3B18990-F162-4643-8CB4-97C75EEFC355}"/>
          </ac:graphicFrameMkLst>
        </pc:graphicFrameChg>
        <pc:graphicFrameChg chg="add del mod modGraphic">
          <ac:chgData name="Vanessa Helfrick Paulus" userId="31639b0a-d3f1-4131-9144-431f213b3c71" providerId="ADAL" clId="{9D0C90E6-4220-4381-9148-952E0FAA9DAF}" dt="2021-12-16T19:16:25.957" v="2550" actId="1032"/>
          <ac:graphicFrameMkLst>
            <pc:docMk/>
            <pc:sldMk cId="1013227673" sldId="278"/>
            <ac:graphicFrameMk id="3" creationId="{5CD7DB60-AA0E-495A-A12E-0C9E9B18D72A}"/>
          </ac:graphicFrameMkLst>
        </pc:graphicFrameChg>
      </pc:sldChg>
      <pc:sldMasterChg chg="modSldLayout">
        <pc:chgData name="Vanessa Helfrick Paulus" userId="31639b0a-d3f1-4131-9144-431f213b3c71" providerId="ADAL" clId="{9D0C90E6-4220-4381-9148-952E0FAA9DAF}" dt="2021-12-14T21:55:06.255" v="23" actId="14100"/>
        <pc:sldMasterMkLst>
          <pc:docMk/>
          <pc:sldMasterMk cId="3480813256" sldId="2147483660"/>
        </pc:sldMasterMkLst>
        <pc:sldLayoutChg chg="addSp delSp modSp mod">
          <pc:chgData name="Vanessa Helfrick Paulus" userId="31639b0a-d3f1-4131-9144-431f213b3c71" providerId="ADAL" clId="{9D0C90E6-4220-4381-9148-952E0FAA9DAF}" dt="2021-12-14T21:55:06.255" v="23" actId="14100"/>
          <pc:sldLayoutMkLst>
            <pc:docMk/>
            <pc:sldMasterMk cId="3480813256" sldId="2147483660"/>
            <pc:sldLayoutMk cId="4086629170" sldId="2147483661"/>
          </pc:sldLayoutMkLst>
          <pc:spChg chg="mod">
            <ac:chgData name="Vanessa Helfrick Paulus" userId="31639b0a-d3f1-4131-9144-431f213b3c71" providerId="ADAL" clId="{9D0C90E6-4220-4381-9148-952E0FAA9DAF}" dt="2021-12-14T21:55:06.255" v="23" actId="14100"/>
            <ac:spMkLst>
              <pc:docMk/>
              <pc:sldMasterMk cId="3480813256" sldId="2147483660"/>
              <pc:sldLayoutMk cId="4086629170" sldId="2147483661"/>
              <ac:spMk id="2" creationId="{DF3CDC91-22FE-4735-BED5-52DF19D535A2}"/>
            </ac:spMkLst>
          </pc:spChg>
          <pc:picChg chg="add mod ord">
            <ac:chgData name="Vanessa Helfrick Paulus" userId="31639b0a-d3f1-4131-9144-431f213b3c71" providerId="ADAL" clId="{9D0C90E6-4220-4381-9148-952E0FAA9DAF}" dt="2021-12-14T21:33:08.643" v="7" actId="167"/>
            <ac:picMkLst>
              <pc:docMk/>
              <pc:sldMasterMk cId="3480813256" sldId="2147483660"/>
              <pc:sldLayoutMk cId="4086629170" sldId="2147483661"/>
              <ac:picMk id="10" creationId="{8BF64F28-BE78-44D2-93AE-7D95BBD756F6}"/>
            </ac:picMkLst>
          </pc:picChg>
          <pc:picChg chg="del">
            <ac:chgData name="Vanessa Helfrick Paulus" userId="31639b0a-d3f1-4131-9144-431f213b3c71" providerId="ADAL" clId="{9D0C90E6-4220-4381-9148-952E0FAA9DAF}" dt="2021-12-14T21:32:29.329" v="1" actId="478"/>
            <ac:picMkLst>
              <pc:docMk/>
              <pc:sldMasterMk cId="3480813256" sldId="2147483660"/>
              <pc:sldLayoutMk cId="4086629170" sldId="2147483661"/>
              <ac:picMk id="11" creationId="{1BB49EC6-989B-4CC2-9A5B-DE884A524709}"/>
            </ac:picMkLst>
          </pc:picChg>
          <pc:picChg chg="add del">
            <ac:chgData name="Vanessa Helfrick Paulus" userId="31639b0a-d3f1-4131-9144-431f213b3c71" providerId="ADAL" clId="{9D0C90E6-4220-4381-9148-952E0FAA9DAF}" dt="2021-12-14T21:54:47.387" v="19" actId="478"/>
            <ac:picMkLst>
              <pc:docMk/>
              <pc:sldMasterMk cId="3480813256" sldId="2147483660"/>
              <pc:sldLayoutMk cId="4086629170" sldId="2147483661"/>
              <ac:picMk id="13" creationId="{D47B3251-D982-44CE-9735-3D1969D3E09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660EE-3EC5-47BC-962D-87592B1B58B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3D951016-BD16-4CCA-8FD6-6EAF3C0FAFD3}" type="parTrans" cxnId="{D7979C8E-9803-402F-85E1-30297A72C3F1}">
      <dgm:prSet/>
      <dgm:spPr/>
      <dgm:t>
        <a:bodyPr/>
        <a:lstStyle/>
        <a:p>
          <a:endParaRPr lang="en-US"/>
        </a:p>
      </dgm:t>
    </dgm:pt>
    <dgm:pt modelId="{3AF09E6F-DD8D-46C8-B11C-34479B3770DD}">
      <dgm:prSet phldrT="[Text]" custT="1"/>
      <dgm:spPr/>
      <dgm:t>
        <a:bodyPr>
          <a:noAutofit/>
        </a:bodyPr>
        <a:lstStyle/>
        <a:p>
          <a:pPr rtl="0">
            <a:buClrTx/>
            <a:buSzTx/>
            <a:buFont typeface="Arial" panose="020B0604020202020204" pitchFamily="34" charset="0"/>
            <a:buChar char="•"/>
          </a:pPr>
          <a:r>
            <a:rPr lang="es" sz="2400" b="0" i="0" u="none" strike="noStrike">
              <a:highlight>
                <a:srgbClr val="000000">
                  <a:alpha val="0"/>
                </a:srgbClr>
              </a:highlight>
              <a:latin typeface="Calibri"/>
            </a:rPr>
            <a:t>Aprender sobre el aumento de peso adecuado</a:t>
          </a:r>
        </a:p>
      </dgm:t>
    </dgm:pt>
    <dgm:pt modelId="{C6AE413E-3025-43F9-A360-43AACE414638}" type="sibTrans" cxnId="{D7979C8E-9803-402F-85E1-30297A72C3F1}">
      <dgm:prSet/>
      <dgm:spPr/>
      <dgm:t>
        <a:bodyPr/>
        <a:lstStyle/>
        <a:p>
          <a:endParaRPr lang="en-US"/>
        </a:p>
      </dgm:t>
    </dgm:pt>
    <dgm:pt modelId="{9E9B76B1-4DFD-490C-8E6F-570085DBADFA}" type="parTrans" cxnId="{5EFF4DC4-7064-4A4F-A39F-34A60EF7F7C3}">
      <dgm:prSet/>
      <dgm:spPr/>
      <dgm:t>
        <a:bodyPr/>
        <a:lstStyle/>
        <a:p>
          <a:endParaRPr lang="en-US"/>
        </a:p>
      </dgm:t>
    </dgm:pt>
    <dgm:pt modelId="{47B587F1-063B-47EE-BF62-595CD3104922}">
      <dgm:prSet custT="1"/>
      <dgm:spPr/>
      <dgm:t>
        <a:bodyPr>
          <a:noAutofit/>
        </a:bodyPr>
        <a:lstStyle/>
        <a:p>
          <a:pPr rtl="0">
            <a:buClrTx/>
            <a:buSzTx/>
            <a:buFont typeface="Arial" panose="020B0604020202020204" pitchFamily="34" charset="0"/>
            <a:buChar char="•"/>
          </a:pPr>
          <a:r>
            <a:rPr lang="es" sz="2400" b="0" i="0" u="none" strike="noStrike">
              <a:highlight>
                <a:srgbClr val="000000">
                  <a:alpha val="0"/>
                </a:srgbClr>
              </a:highlight>
              <a:latin typeface="Calibri"/>
            </a:rPr>
            <a:t>Seguir una dieta equilibrada y tomar vitaminas prenatales</a:t>
          </a:r>
        </a:p>
      </dgm:t>
    </dgm:pt>
    <dgm:pt modelId="{1BFE6837-37A3-47DD-B794-1ED22D5909F8}" type="sibTrans" cxnId="{5EFF4DC4-7064-4A4F-A39F-34A60EF7F7C3}">
      <dgm:prSet/>
      <dgm:spPr/>
      <dgm:t>
        <a:bodyPr/>
        <a:lstStyle/>
        <a:p>
          <a:endParaRPr lang="en-US"/>
        </a:p>
      </dgm:t>
    </dgm:pt>
    <dgm:pt modelId="{838E00FA-455C-4764-9160-44B5CBC5E830}" type="parTrans" cxnId="{4C50BD97-A8F6-427F-B37E-0CC419100980}">
      <dgm:prSet/>
      <dgm:spPr/>
      <dgm:t>
        <a:bodyPr/>
        <a:lstStyle/>
        <a:p>
          <a:endParaRPr lang="en-US"/>
        </a:p>
      </dgm:t>
    </dgm:pt>
    <dgm:pt modelId="{EB3B5009-2D21-4DC5-9491-2E4F5EDE0F93}">
      <dgm:prSet custT="1"/>
      <dgm:spPr/>
      <dgm:t>
        <a:bodyPr>
          <a:noAutofit/>
        </a:bodyPr>
        <a:lstStyle/>
        <a:p>
          <a:pPr rtl="0">
            <a:buClrTx/>
            <a:buSzTx/>
            <a:buFont typeface="Arial" panose="020B0604020202020204" pitchFamily="34" charset="0"/>
            <a:buChar char="•"/>
          </a:pPr>
          <a:r>
            <a:rPr lang="es" sz="2400" b="0" i="0" u="none" strike="noStrike" dirty="0">
              <a:highlight>
                <a:srgbClr val="000000">
                  <a:alpha val="0"/>
                </a:srgbClr>
              </a:highlight>
              <a:latin typeface="Calibri"/>
            </a:rPr>
            <a:t>Seguir haciendo ejercicio con las modificaciones necesarias</a:t>
          </a:r>
          <a:endParaRPr lang="en-US" dirty="0"/>
        </a:p>
      </dgm:t>
    </dgm:pt>
    <dgm:pt modelId="{7E7C6CCF-D197-4262-BC9D-A5B0D5D04040}" type="sibTrans" cxnId="{4C50BD97-A8F6-427F-B37E-0CC419100980}">
      <dgm:prSet/>
      <dgm:spPr/>
      <dgm:t>
        <a:bodyPr/>
        <a:lstStyle/>
        <a:p>
          <a:endParaRPr lang="en-US"/>
        </a:p>
      </dgm:t>
    </dgm:pt>
    <dgm:pt modelId="{2B7FD9AF-4D3E-4B90-AFDA-6B02A9A0BF36}" type="parTrans" cxnId="{73D0D28C-BC40-47CE-AA06-D9DB582B301F}">
      <dgm:prSet/>
      <dgm:spPr/>
      <dgm:t>
        <a:bodyPr/>
        <a:lstStyle/>
        <a:p>
          <a:endParaRPr lang="en-US"/>
        </a:p>
      </dgm:t>
    </dgm:pt>
    <dgm:pt modelId="{C7FF9F7E-A502-4C03-9E98-D239EAF9D69E}">
      <dgm:prSet custT="1"/>
      <dgm:spPr/>
      <dgm:t>
        <a:bodyPr>
          <a:noAutofit/>
        </a:bodyPr>
        <a:lstStyle/>
        <a:p>
          <a:pPr rtl="0">
            <a:buClrTx/>
            <a:buSzTx/>
            <a:buFont typeface="Arial" panose="020B0604020202020204" pitchFamily="34" charset="0"/>
            <a:buChar char="•"/>
          </a:pPr>
          <a:r>
            <a:rPr lang="es" sz="2400" b="0" i="0" u="none" strike="noStrike">
              <a:highlight>
                <a:srgbClr val="000000">
                  <a:alpha val="0"/>
                </a:srgbClr>
              </a:highlight>
              <a:latin typeface="Calibri"/>
            </a:rPr>
            <a:t>Practicar la atención plena y gestionar el estrés</a:t>
          </a:r>
        </a:p>
      </dgm:t>
    </dgm:pt>
    <dgm:pt modelId="{7F1F2BDF-77AB-4CB6-8025-452609C645EA}" type="sibTrans" cxnId="{73D0D28C-BC40-47CE-AA06-D9DB582B301F}">
      <dgm:prSet/>
      <dgm:spPr/>
      <dgm:t>
        <a:bodyPr/>
        <a:lstStyle/>
        <a:p>
          <a:endParaRPr lang="en-US"/>
        </a:p>
      </dgm:t>
    </dgm:pt>
    <dgm:pt modelId="{C670D85F-1755-4E2F-A14D-42939D27DB18}" type="parTrans" cxnId="{03EDA408-A1BF-49F8-94B0-B07A1FCB192F}">
      <dgm:prSet/>
      <dgm:spPr/>
      <dgm:t>
        <a:bodyPr/>
        <a:lstStyle/>
        <a:p>
          <a:endParaRPr lang="en-US"/>
        </a:p>
      </dgm:t>
    </dgm:pt>
    <dgm:pt modelId="{31C2A25A-7C10-43B1-8810-7DC70AE7E257}">
      <dgm:prSet custT="1"/>
      <dgm:spPr/>
      <dgm:t>
        <a:bodyPr>
          <a:noAutofit/>
        </a:bodyPr>
        <a:lstStyle/>
        <a:p>
          <a:pPr rtl="0">
            <a:buClrTx/>
            <a:buSzTx/>
            <a:buFont typeface="Arial" panose="020B0604020202020204" pitchFamily="34" charset="0"/>
            <a:buChar char="•"/>
          </a:pPr>
          <a:r>
            <a:rPr lang="es" sz="2400" b="0" i="0" u="none" strike="noStrike">
              <a:highlight>
                <a:srgbClr val="000000">
                  <a:alpha val="0"/>
                </a:srgbClr>
              </a:highlight>
              <a:latin typeface="Calibri"/>
            </a:rPr>
            <a:t>Seguir acudiendo al odontólogo por motivos de salud bucodental</a:t>
          </a:r>
          <a:endParaRPr lang="en-US"/>
        </a:p>
      </dgm:t>
    </dgm:pt>
    <dgm:pt modelId="{C4B06924-2998-47D3-8689-5872F96C953A}" type="sibTrans" cxnId="{03EDA408-A1BF-49F8-94B0-B07A1FCB192F}">
      <dgm:prSet/>
      <dgm:spPr/>
      <dgm:t>
        <a:bodyPr/>
        <a:lstStyle/>
        <a:p>
          <a:endParaRPr lang="en-US"/>
        </a:p>
      </dgm:t>
    </dgm:pt>
    <dgm:pt modelId="{648FB251-5F56-41E1-9D0F-4725C53ECDA0}" type="pres">
      <dgm:prSet presAssocID="{CA5660EE-3EC5-47BC-962D-87592B1B58B4}" presName="linear" presStyleCnt="0">
        <dgm:presLayoutVars>
          <dgm:animLvl val="lvl"/>
          <dgm:resizeHandles val="exact"/>
        </dgm:presLayoutVars>
      </dgm:prSet>
      <dgm:spPr/>
      <dgm:t>
        <a:bodyPr/>
        <a:lstStyle/>
        <a:p>
          <a:endParaRPr lang="es-ES"/>
        </a:p>
      </dgm:t>
    </dgm:pt>
    <dgm:pt modelId="{EA974F1E-E9FB-404B-92C6-32EBB0E1AD2F}" type="pres">
      <dgm:prSet presAssocID="{3AF09E6F-DD8D-46C8-B11C-34479B3770DD}" presName="parentText" presStyleLbl="node1" presStyleIdx="0" presStyleCnt="5">
        <dgm:presLayoutVars>
          <dgm:chMax val="0"/>
          <dgm:bulletEnabled val="1"/>
        </dgm:presLayoutVars>
      </dgm:prSet>
      <dgm:spPr/>
      <dgm:t>
        <a:bodyPr/>
        <a:lstStyle/>
        <a:p>
          <a:endParaRPr lang="es-ES"/>
        </a:p>
      </dgm:t>
    </dgm:pt>
    <dgm:pt modelId="{4AF54446-7AD3-4849-B1CE-CA103C249225}" type="pres">
      <dgm:prSet presAssocID="{C6AE413E-3025-43F9-A360-43AACE414638}" presName="spacer" presStyleCnt="0"/>
      <dgm:spPr/>
    </dgm:pt>
    <dgm:pt modelId="{8082B9CA-AFFE-4C0D-B80F-0E1FD16E2FA0}" type="pres">
      <dgm:prSet presAssocID="{47B587F1-063B-47EE-BF62-595CD3104922}" presName="parentText" presStyleLbl="node1" presStyleIdx="1" presStyleCnt="5">
        <dgm:presLayoutVars>
          <dgm:chMax val="0"/>
          <dgm:bulletEnabled val="1"/>
        </dgm:presLayoutVars>
      </dgm:prSet>
      <dgm:spPr/>
      <dgm:t>
        <a:bodyPr/>
        <a:lstStyle/>
        <a:p>
          <a:endParaRPr lang="es-ES"/>
        </a:p>
      </dgm:t>
    </dgm:pt>
    <dgm:pt modelId="{00EA50CE-76CC-41B5-885D-3997B36891ED}" type="pres">
      <dgm:prSet presAssocID="{1BFE6837-37A3-47DD-B794-1ED22D5909F8}" presName="spacer" presStyleCnt="0"/>
      <dgm:spPr/>
    </dgm:pt>
    <dgm:pt modelId="{79CDFFC7-974E-450E-8916-973263DA8D82}" type="pres">
      <dgm:prSet presAssocID="{EB3B5009-2D21-4DC5-9491-2E4F5EDE0F93}" presName="parentText" presStyleLbl="node1" presStyleIdx="2" presStyleCnt="5">
        <dgm:presLayoutVars>
          <dgm:chMax val="0"/>
          <dgm:bulletEnabled val="1"/>
        </dgm:presLayoutVars>
      </dgm:prSet>
      <dgm:spPr/>
      <dgm:t>
        <a:bodyPr/>
        <a:lstStyle/>
        <a:p>
          <a:endParaRPr lang="es-ES"/>
        </a:p>
      </dgm:t>
    </dgm:pt>
    <dgm:pt modelId="{0010CB7D-173B-4537-861A-0420BCAD3A14}" type="pres">
      <dgm:prSet presAssocID="{7E7C6CCF-D197-4262-BC9D-A5B0D5D04040}" presName="spacer" presStyleCnt="0"/>
      <dgm:spPr/>
    </dgm:pt>
    <dgm:pt modelId="{5287F4F0-E5FF-424C-9300-A4F6EFFED124}" type="pres">
      <dgm:prSet presAssocID="{C7FF9F7E-A502-4C03-9E98-D239EAF9D69E}" presName="parentText" presStyleLbl="node1" presStyleIdx="3" presStyleCnt="5">
        <dgm:presLayoutVars>
          <dgm:chMax val="0"/>
          <dgm:bulletEnabled val="1"/>
        </dgm:presLayoutVars>
      </dgm:prSet>
      <dgm:spPr/>
      <dgm:t>
        <a:bodyPr/>
        <a:lstStyle/>
        <a:p>
          <a:endParaRPr lang="es-ES"/>
        </a:p>
      </dgm:t>
    </dgm:pt>
    <dgm:pt modelId="{16EEBA3A-30CC-46D2-B087-88A56C545B67}" type="pres">
      <dgm:prSet presAssocID="{7F1F2BDF-77AB-4CB6-8025-452609C645EA}" presName="spacer" presStyleCnt="0"/>
      <dgm:spPr/>
    </dgm:pt>
    <dgm:pt modelId="{ECAC3D64-FA01-4E90-88CF-D75F6B265DDE}" type="pres">
      <dgm:prSet presAssocID="{31C2A25A-7C10-43B1-8810-7DC70AE7E257}" presName="parentText" presStyleLbl="node1" presStyleIdx="4" presStyleCnt="5">
        <dgm:presLayoutVars>
          <dgm:chMax val="0"/>
          <dgm:bulletEnabled val="1"/>
        </dgm:presLayoutVars>
      </dgm:prSet>
      <dgm:spPr/>
      <dgm:t>
        <a:bodyPr/>
        <a:lstStyle/>
        <a:p>
          <a:endParaRPr lang="es-ES"/>
        </a:p>
      </dgm:t>
    </dgm:pt>
  </dgm:ptLst>
  <dgm:cxnLst>
    <dgm:cxn modelId="{4C50BD97-A8F6-427F-B37E-0CC419100980}" srcId="{CA5660EE-3EC5-47BC-962D-87592B1B58B4}" destId="{EB3B5009-2D21-4DC5-9491-2E4F5EDE0F93}" srcOrd="2" destOrd="0" parTransId="{838E00FA-455C-4764-9160-44B5CBC5E830}" sibTransId="{7E7C6CCF-D197-4262-BC9D-A5B0D5D04040}"/>
    <dgm:cxn modelId="{03EDA408-A1BF-49F8-94B0-B07A1FCB192F}" srcId="{CA5660EE-3EC5-47BC-962D-87592B1B58B4}" destId="{31C2A25A-7C10-43B1-8810-7DC70AE7E257}" srcOrd="4" destOrd="0" parTransId="{C670D85F-1755-4E2F-A14D-42939D27DB18}" sibTransId="{C4B06924-2998-47D3-8689-5872F96C953A}"/>
    <dgm:cxn modelId="{FFEC18CA-B2B8-47B2-90F1-568C049E98C3}" type="presOf" srcId="{EB3B5009-2D21-4DC5-9491-2E4F5EDE0F93}" destId="{79CDFFC7-974E-450E-8916-973263DA8D82}" srcOrd="0" destOrd="0" presId="urn:microsoft.com/office/officeart/2005/8/layout/vList2"/>
    <dgm:cxn modelId="{D7979C8E-9803-402F-85E1-30297A72C3F1}" srcId="{CA5660EE-3EC5-47BC-962D-87592B1B58B4}" destId="{3AF09E6F-DD8D-46C8-B11C-34479B3770DD}" srcOrd="0" destOrd="0" parTransId="{3D951016-BD16-4CCA-8FD6-6EAF3C0FAFD3}" sibTransId="{C6AE413E-3025-43F9-A360-43AACE414638}"/>
    <dgm:cxn modelId="{5EFF4DC4-7064-4A4F-A39F-34A60EF7F7C3}" srcId="{CA5660EE-3EC5-47BC-962D-87592B1B58B4}" destId="{47B587F1-063B-47EE-BF62-595CD3104922}" srcOrd="1" destOrd="0" parTransId="{9E9B76B1-4DFD-490C-8E6F-570085DBADFA}" sibTransId="{1BFE6837-37A3-47DD-B794-1ED22D5909F8}"/>
    <dgm:cxn modelId="{C2762D68-F5B7-4D6E-A8C6-1E261016FF85}" type="presOf" srcId="{3AF09E6F-DD8D-46C8-B11C-34479B3770DD}" destId="{EA974F1E-E9FB-404B-92C6-32EBB0E1AD2F}" srcOrd="0" destOrd="0" presId="urn:microsoft.com/office/officeart/2005/8/layout/vList2"/>
    <dgm:cxn modelId="{82C3B1F3-77ED-4B79-B7B2-EBB6428E8A53}" type="presOf" srcId="{CA5660EE-3EC5-47BC-962D-87592B1B58B4}" destId="{648FB251-5F56-41E1-9D0F-4725C53ECDA0}" srcOrd="0" destOrd="0" presId="urn:microsoft.com/office/officeart/2005/8/layout/vList2"/>
    <dgm:cxn modelId="{73D0D28C-BC40-47CE-AA06-D9DB582B301F}" srcId="{CA5660EE-3EC5-47BC-962D-87592B1B58B4}" destId="{C7FF9F7E-A502-4C03-9E98-D239EAF9D69E}" srcOrd="3" destOrd="0" parTransId="{2B7FD9AF-4D3E-4B90-AFDA-6B02A9A0BF36}" sibTransId="{7F1F2BDF-77AB-4CB6-8025-452609C645EA}"/>
    <dgm:cxn modelId="{5C4622CA-4800-4E32-BE4B-749B05D39302}" type="presOf" srcId="{31C2A25A-7C10-43B1-8810-7DC70AE7E257}" destId="{ECAC3D64-FA01-4E90-88CF-D75F6B265DDE}" srcOrd="0" destOrd="0" presId="urn:microsoft.com/office/officeart/2005/8/layout/vList2"/>
    <dgm:cxn modelId="{A9F30B5A-07BD-4CC7-AD9B-F6AB96CB05E4}" type="presOf" srcId="{47B587F1-063B-47EE-BF62-595CD3104922}" destId="{8082B9CA-AFFE-4C0D-B80F-0E1FD16E2FA0}" srcOrd="0" destOrd="0" presId="urn:microsoft.com/office/officeart/2005/8/layout/vList2"/>
    <dgm:cxn modelId="{DBD9CAA5-A86B-4202-A356-D33F28D29595}" type="presOf" srcId="{C7FF9F7E-A502-4C03-9E98-D239EAF9D69E}" destId="{5287F4F0-E5FF-424C-9300-A4F6EFFED124}" srcOrd="0" destOrd="0" presId="urn:microsoft.com/office/officeart/2005/8/layout/vList2"/>
    <dgm:cxn modelId="{A3F19BB4-94E1-4EE4-9824-3D3D43D94263}" type="presParOf" srcId="{648FB251-5F56-41E1-9D0F-4725C53ECDA0}" destId="{EA974F1E-E9FB-404B-92C6-32EBB0E1AD2F}" srcOrd="0" destOrd="0" presId="urn:microsoft.com/office/officeart/2005/8/layout/vList2"/>
    <dgm:cxn modelId="{E6B6FF0A-DEB4-4638-B44C-1FB6A6D4BE09}" type="presParOf" srcId="{648FB251-5F56-41E1-9D0F-4725C53ECDA0}" destId="{4AF54446-7AD3-4849-B1CE-CA103C249225}" srcOrd="1" destOrd="0" presId="urn:microsoft.com/office/officeart/2005/8/layout/vList2"/>
    <dgm:cxn modelId="{18EC824E-70FA-4C20-9D02-E9527B2961E1}" type="presParOf" srcId="{648FB251-5F56-41E1-9D0F-4725C53ECDA0}" destId="{8082B9CA-AFFE-4C0D-B80F-0E1FD16E2FA0}" srcOrd="2" destOrd="0" presId="urn:microsoft.com/office/officeart/2005/8/layout/vList2"/>
    <dgm:cxn modelId="{A2E7B2C2-F444-46E2-9488-111869799D6B}" type="presParOf" srcId="{648FB251-5F56-41E1-9D0F-4725C53ECDA0}" destId="{00EA50CE-76CC-41B5-885D-3997B36891ED}" srcOrd="3" destOrd="0" presId="urn:microsoft.com/office/officeart/2005/8/layout/vList2"/>
    <dgm:cxn modelId="{D8F79C4A-1888-4375-B175-E241DD3D9ECA}" type="presParOf" srcId="{648FB251-5F56-41E1-9D0F-4725C53ECDA0}" destId="{79CDFFC7-974E-450E-8916-973263DA8D82}" srcOrd="4" destOrd="0" presId="urn:microsoft.com/office/officeart/2005/8/layout/vList2"/>
    <dgm:cxn modelId="{6D9D789A-DA56-427B-B398-517F5C3077C1}" type="presParOf" srcId="{648FB251-5F56-41E1-9D0F-4725C53ECDA0}" destId="{0010CB7D-173B-4537-861A-0420BCAD3A14}" srcOrd="5" destOrd="0" presId="urn:microsoft.com/office/officeart/2005/8/layout/vList2"/>
    <dgm:cxn modelId="{CABA839C-F476-4D8C-B3FE-715FF5034664}" type="presParOf" srcId="{648FB251-5F56-41E1-9D0F-4725C53ECDA0}" destId="{5287F4F0-E5FF-424C-9300-A4F6EFFED124}" srcOrd="6" destOrd="0" presId="urn:microsoft.com/office/officeart/2005/8/layout/vList2"/>
    <dgm:cxn modelId="{474A4A9F-A4DA-4CDB-A9C2-10611EFBE4D9}" type="presParOf" srcId="{648FB251-5F56-41E1-9D0F-4725C53ECDA0}" destId="{16EEBA3A-30CC-46D2-B087-88A56C545B67}" srcOrd="7" destOrd="0" presId="urn:microsoft.com/office/officeart/2005/8/layout/vList2"/>
    <dgm:cxn modelId="{5F340AA2-C98C-4460-BCA6-66F497FD0295}" type="presParOf" srcId="{648FB251-5F56-41E1-9D0F-4725C53ECDA0}" destId="{ECAC3D64-FA01-4E90-88CF-D75F6B265DD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CA5660EE-3EC5-47BC-962D-87592B1B58B4}"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3D951016-BD16-4CCA-8FD6-6EAF3C0FAFD3}" type="parTrans" cxnId="{2117FA82-3D2F-4506-9C01-9F7A63C5142D}">
      <dgm:prSet/>
      <dgm:spPr/>
      <dgm:t>
        <a:bodyPr/>
        <a:lstStyle/>
        <a:p>
          <a:endParaRPr lang="en-US"/>
        </a:p>
      </dgm:t>
    </dgm:pt>
    <dgm:pt modelId="{3AF09E6F-DD8D-46C8-B11C-34479B3770DD}">
      <dgm:prSet phldrT="[Text]" custT="1"/>
      <dgm:spPr/>
      <dgm:t>
        <a:bodyPr>
          <a:noAutofit/>
        </a:bodyPr>
        <a:lstStyle/>
        <a:p>
          <a:pPr rtl="0">
            <a:buClrTx/>
            <a:buSzTx/>
            <a:buFont typeface="Arial" panose="020B0604020202020204" pitchFamily="34" charset="0"/>
            <a:buChar char="•"/>
          </a:pPr>
          <a:r>
            <a:rPr kumimoji="0" lang="es" sz="1800" b="0" i="0" u="none" strike="noStrike" cap="none" spc="0" normalizeH="0" baseline="0" noProof="0">
              <a:highlight>
                <a:srgbClr val="000000">
                  <a:alpha val="0"/>
                </a:srgbClr>
              </a:highlight>
              <a:uLnTx/>
              <a:uFillTx/>
              <a:latin typeface="Calibri"/>
              <a:ea typeface="+mn-ea"/>
              <a:cs typeface="+mn-cs"/>
            </a:rPr>
            <a:t>Asistir a clases de preparación para el parto</a:t>
          </a:r>
          <a:endParaRPr lang="en-US"/>
        </a:p>
      </dgm:t>
    </dgm:pt>
    <dgm:pt modelId="{C6AE413E-3025-43F9-A360-43AACE414638}" type="sibTrans" cxnId="{2117FA82-3D2F-4506-9C01-9F7A63C5142D}">
      <dgm:prSet/>
      <dgm:spPr/>
      <dgm:t>
        <a:bodyPr/>
        <a:lstStyle/>
        <a:p>
          <a:endParaRPr lang="en-US"/>
        </a:p>
      </dgm:t>
    </dgm:pt>
    <dgm:pt modelId="{C4173C86-EF5E-4C9E-8BBE-D6C551296137}" type="parTrans" cxnId="{010DB584-5EB3-4D9E-BA68-EFD78A52478C}">
      <dgm:prSet/>
      <dgm:spPr/>
      <dgm:t>
        <a:bodyPr/>
        <a:lstStyle/>
        <a:p>
          <a:endParaRPr lang="en-US"/>
        </a:p>
      </dgm:t>
    </dgm:pt>
    <dgm:pt modelId="{810D61F3-69CF-4C76-9FEA-045B1AFF176A}">
      <dgm:prSet custT="1"/>
      <dgm:spPr/>
      <dgm:t>
        <a:bodyPr>
          <a:noAutofit/>
        </a:bodyPr>
        <a:lstStyle/>
        <a:p>
          <a:pPr rtl="0"/>
          <a:r>
            <a:rPr lang="es" sz="1800" b="0" i="0" u="none" strike="noStrike">
              <a:highlight>
                <a:srgbClr val="000000">
                  <a:alpha val="0"/>
                </a:srgbClr>
              </a:highlight>
              <a:latin typeface="Calibri"/>
            </a:rPr>
            <a:t>Informarse sobre las opciones de alimentación</a:t>
          </a:r>
          <a:endParaRPr kumimoji="0" lang="en-US" b="0" i="0" u="none" strike="noStrike" cap="none" spc="0" normalizeH="0" baseline="0" noProof="0">
            <a:effectLst/>
            <a:uLnTx/>
            <a:uFillTx/>
            <a:latin typeface="Calibri"/>
            <a:ea typeface="+mn-ea"/>
            <a:cs typeface="+mn-cs"/>
          </a:endParaRPr>
        </a:p>
      </dgm:t>
    </dgm:pt>
    <dgm:pt modelId="{182D30DF-E57B-433F-B530-29A994EDBF6C}" type="sibTrans" cxnId="{010DB584-5EB3-4D9E-BA68-EFD78A52478C}">
      <dgm:prSet/>
      <dgm:spPr/>
      <dgm:t>
        <a:bodyPr/>
        <a:lstStyle/>
        <a:p>
          <a:endParaRPr lang="en-US"/>
        </a:p>
      </dgm:t>
    </dgm:pt>
    <dgm:pt modelId="{9056BB2E-0C0A-45DD-9FBF-03E12C42304D}" type="parTrans" cxnId="{59CA817A-60EF-4633-9A77-E3359CA87A6C}">
      <dgm:prSet/>
      <dgm:spPr/>
      <dgm:t>
        <a:bodyPr/>
        <a:lstStyle/>
        <a:p>
          <a:endParaRPr lang="en-US"/>
        </a:p>
      </dgm:t>
    </dgm:pt>
    <dgm:pt modelId="{4A55E920-2803-4085-A007-5FBE6675744B}">
      <dgm:prSet custT="1"/>
      <dgm:spPr/>
      <dgm:t>
        <a:bodyPr>
          <a:noAutofit/>
        </a:bodyPr>
        <a:lstStyle/>
        <a:p>
          <a:pPr rtl="0"/>
          <a:r>
            <a:rPr kumimoji="0" lang="es" sz="1800" b="0" i="0" u="none" strike="noStrike" cap="none" spc="0" normalizeH="0" baseline="0" noProof="0">
              <a:highlight>
                <a:srgbClr val="000000">
                  <a:alpha val="0"/>
                </a:srgbClr>
              </a:highlight>
              <a:uLnTx/>
              <a:uFillTx/>
              <a:latin typeface="Calibri"/>
              <a:ea typeface="+mn-ea"/>
              <a:cs typeface="+mn-cs"/>
            </a:rPr>
            <a:t>Desarrollar un plan de parto ideal</a:t>
          </a:r>
          <a:endParaRPr kumimoji="0" lang="en-US" b="0" i="0" u="none" strike="noStrike" cap="none" spc="0" normalizeH="0" baseline="0" noProof="0">
            <a:effectLst/>
            <a:uLnTx/>
            <a:uFillTx/>
            <a:latin typeface="Calibri" panose="020F0502020204030204"/>
            <a:ea typeface="+mn-ea"/>
            <a:cs typeface="+mn-cs"/>
          </a:endParaRPr>
        </a:p>
      </dgm:t>
    </dgm:pt>
    <dgm:pt modelId="{80C8483C-58C5-4B1D-BEA2-F8996C5B4EB4}" type="sibTrans" cxnId="{59CA817A-60EF-4633-9A77-E3359CA87A6C}">
      <dgm:prSet/>
      <dgm:spPr/>
      <dgm:t>
        <a:bodyPr/>
        <a:lstStyle/>
        <a:p>
          <a:endParaRPr lang="en-US"/>
        </a:p>
      </dgm:t>
    </dgm:pt>
    <dgm:pt modelId="{77B10596-07D5-48D1-A3E8-04F7417F183F}" type="parTrans" cxnId="{53B44322-6274-4661-871C-F6B754AA94DB}">
      <dgm:prSet/>
      <dgm:spPr/>
      <dgm:t>
        <a:bodyPr/>
        <a:lstStyle/>
        <a:p>
          <a:endParaRPr lang="en-US"/>
        </a:p>
      </dgm:t>
    </dgm:pt>
    <dgm:pt modelId="{F9666C99-5F1D-4965-8F5F-8BC9A8BBF1CB}">
      <dgm:prSet custT="1"/>
      <dgm:spPr/>
      <dgm:t>
        <a:bodyPr>
          <a:noAutofit/>
        </a:bodyPr>
        <a:lstStyle/>
        <a:p>
          <a:pPr rtl="0"/>
          <a:r>
            <a:rPr kumimoji="0" lang="es" sz="1800" b="0" i="0" u="none" strike="noStrike" cap="none" spc="0" normalizeH="0" baseline="0" noProof="0">
              <a:highlight>
                <a:srgbClr val="000000">
                  <a:alpha val="0"/>
                </a:srgbClr>
              </a:highlight>
              <a:uLnTx/>
              <a:uFillTx/>
              <a:latin typeface="Calibri"/>
              <a:ea typeface="+mn-ea"/>
              <a:cs typeface="+mn-cs"/>
            </a:rPr>
            <a:t>Considerar la posibilidad de conseguir una doula para el parto</a:t>
          </a:r>
          <a:endParaRPr kumimoji="0" lang="en-US" b="0" i="0" u="none" strike="noStrike" cap="none" spc="0" normalizeH="0" baseline="0" noProof="0">
            <a:effectLst/>
            <a:uLnTx/>
            <a:uFillTx/>
            <a:latin typeface="Calibri" panose="020F0502020204030204"/>
            <a:ea typeface="+mn-ea"/>
            <a:cs typeface="+mn-cs"/>
          </a:endParaRPr>
        </a:p>
      </dgm:t>
    </dgm:pt>
    <dgm:pt modelId="{B5815EA9-548E-4476-BDBD-50D3E9D267BA}" type="sibTrans" cxnId="{53B44322-6274-4661-871C-F6B754AA94DB}">
      <dgm:prSet/>
      <dgm:spPr/>
      <dgm:t>
        <a:bodyPr/>
        <a:lstStyle/>
        <a:p>
          <a:endParaRPr lang="en-US"/>
        </a:p>
      </dgm:t>
    </dgm:pt>
    <dgm:pt modelId="{B4372E60-1145-4CA8-9709-17ABAA81637D}" type="parTrans" cxnId="{F4F59647-3D14-440D-9947-3B52A2A589C3}">
      <dgm:prSet/>
      <dgm:spPr/>
      <dgm:t>
        <a:bodyPr/>
        <a:lstStyle/>
        <a:p>
          <a:endParaRPr lang="en-US"/>
        </a:p>
      </dgm:t>
    </dgm:pt>
    <dgm:pt modelId="{E44328EA-F6DA-4CF0-9627-01D3A6755DC3}">
      <dgm:prSet custT="1"/>
      <dgm:spPr/>
      <dgm:t>
        <a:bodyPr>
          <a:noAutofit/>
        </a:bodyPr>
        <a:lstStyle/>
        <a:p>
          <a:pPr rtl="0"/>
          <a:r>
            <a:rPr lang="es" sz="1800" b="0" i="0" u="none" strike="noStrike">
              <a:highlight>
                <a:srgbClr val="000000">
                  <a:alpha val="0"/>
                </a:srgbClr>
              </a:highlight>
              <a:latin typeface="Calibri"/>
            </a:rPr>
            <a:t>Hacer la maleta</a:t>
          </a:r>
          <a:endParaRPr kumimoji="0" lang="en-US" b="0" i="0" u="none" strike="noStrike" cap="none" spc="0" normalizeH="0" baseline="0" noProof="0">
            <a:effectLst/>
            <a:uLnTx/>
            <a:uFillTx/>
            <a:latin typeface="Calibri" panose="020F0502020204030204"/>
            <a:ea typeface="+mn-ea"/>
            <a:cs typeface="+mn-cs"/>
          </a:endParaRPr>
        </a:p>
      </dgm:t>
    </dgm:pt>
    <dgm:pt modelId="{689B7CFD-82A2-4BC3-9C09-50E05EF8E6C3}" type="sibTrans" cxnId="{F4F59647-3D14-440D-9947-3B52A2A589C3}">
      <dgm:prSet/>
      <dgm:spPr/>
      <dgm:t>
        <a:bodyPr/>
        <a:lstStyle/>
        <a:p>
          <a:endParaRPr lang="en-US"/>
        </a:p>
      </dgm:t>
    </dgm:pt>
    <dgm:pt modelId="{0E6A05C4-C100-4155-A2F7-2E48F64B6673}" type="pres">
      <dgm:prSet presAssocID="{CA5660EE-3EC5-47BC-962D-87592B1B58B4}" presName="Name0" presStyleCnt="0">
        <dgm:presLayoutVars>
          <dgm:chMax val="7"/>
          <dgm:chPref val="7"/>
          <dgm:dir/>
        </dgm:presLayoutVars>
      </dgm:prSet>
      <dgm:spPr/>
      <dgm:t>
        <a:bodyPr/>
        <a:lstStyle/>
        <a:p>
          <a:endParaRPr lang="es-ES"/>
        </a:p>
      </dgm:t>
    </dgm:pt>
    <dgm:pt modelId="{64915403-4356-46D5-8608-79323211FCD8}" type="pres">
      <dgm:prSet presAssocID="{CA5660EE-3EC5-47BC-962D-87592B1B58B4}" presName="Name1" presStyleCnt="0"/>
      <dgm:spPr/>
    </dgm:pt>
    <dgm:pt modelId="{509ED2E6-15D5-42A2-9944-C8002CF5C0FC}" type="pres">
      <dgm:prSet presAssocID="{CA5660EE-3EC5-47BC-962D-87592B1B58B4}" presName="cycle" presStyleCnt="0"/>
      <dgm:spPr/>
    </dgm:pt>
    <dgm:pt modelId="{374691BF-C294-430A-8E16-08003D13F322}" type="pres">
      <dgm:prSet presAssocID="{CA5660EE-3EC5-47BC-962D-87592B1B58B4}" presName="srcNode" presStyleLbl="node1" presStyleIdx="0" presStyleCnt="5"/>
      <dgm:spPr/>
    </dgm:pt>
    <dgm:pt modelId="{21F61A0B-E198-4698-9C14-C0362260DFDE}" type="pres">
      <dgm:prSet presAssocID="{CA5660EE-3EC5-47BC-962D-87592B1B58B4}" presName="conn" presStyleLbl="parChTrans1D2" presStyleIdx="0" presStyleCnt="1"/>
      <dgm:spPr/>
      <dgm:t>
        <a:bodyPr/>
        <a:lstStyle/>
        <a:p>
          <a:endParaRPr lang="es-ES"/>
        </a:p>
      </dgm:t>
    </dgm:pt>
    <dgm:pt modelId="{F45F293E-0368-4B5F-8BEB-52DB8D8BF5A6}" type="pres">
      <dgm:prSet presAssocID="{CA5660EE-3EC5-47BC-962D-87592B1B58B4}" presName="extraNode" presStyleLbl="node1" presStyleIdx="0" presStyleCnt="5"/>
      <dgm:spPr/>
    </dgm:pt>
    <dgm:pt modelId="{BEA94AAF-E258-4283-A70E-BB78762CABD6}" type="pres">
      <dgm:prSet presAssocID="{CA5660EE-3EC5-47BC-962D-87592B1B58B4}" presName="dstNode" presStyleLbl="node1" presStyleIdx="0" presStyleCnt="5"/>
      <dgm:spPr/>
    </dgm:pt>
    <dgm:pt modelId="{64F8436E-332C-432B-AA73-F52478A31EA9}" type="pres">
      <dgm:prSet presAssocID="{3AF09E6F-DD8D-46C8-B11C-34479B3770DD}" presName="text_1" presStyleLbl="node1" presStyleIdx="0" presStyleCnt="5">
        <dgm:presLayoutVars>
          <dgm:bulletEnabled val="1"/>
        </dgm:presLayoutVars>
      </dgm:prSet>
      <dgm:spPr/>
      <dgm:t>
        <a:bodyPr/>
        <a:lstStyle/>
        <a:p>
          <a:endParaRPr lang="es-ES"/>
        </a:p>
      </dgm:t>
    </dgm:pt>
    <dgm:pt modelId="{28517CBC-F850-4775-AA67-D19EC50F0A2A}" type="pres">
      <dgm:prSet presAssocID="{3AF09E6F-DD8D-46C8-B11C-34479B3770DD}" presName="accent_1" presStyleCnt="0"/>
      <dgm:spPr/>
    </dgm:pt>
    <dgm:pt modelId="{970FDD4E-D41C-40AB-99FA-4C73F9A6ABDE}" type="pres">
      <dgm:prSet presAssocID="{3AF09E6F-DD8D-46C8-B11C-34479B3770DD}" presName="accentRepeatNode" presStyleLbl="solidFgAcc1" presStyleIdx="0" presStyleCnt="5"/>
      <dgm:spPr/>
    </dgm:pt>
    <dgm:pt modelId="{54C1CD83-3ACB-430D-8669-132E723BC44B}" type="pres">
      <dgm:prSet presAssocID="{810D61F3-69CF-4C76-9FEA-045B1AFF176A}" presName="text_2" presStyleLbl="node1" presStyleIdx="1" presStyleCnt="5">
        <dgm:presLayoutVars>
          <dgm:bulletEnabled val="1"/>
        </dgm:presLayoutVars>
      </dgm:prSet>
      <dgm:spPr/>
      <dgm:t>
        <a:bodyPr/>
        <a:lstStyle/>
        <a:p>
          <a:endParaRPr lang="es-ES"/>
        </a:p>
      </dgm:t>
    </dgm:pt>
    <dgm:pt modelId="{8BC90E09-7029-4D47-95DE-CB809B64127D}" type="pres">
      <dgm:prSet presAssocID="{810D61F3-69CF-4C76-9FEA-045B1AFF176A}" presName="accent_2" presStyleCnt="0"/>
      <dgm:spPr/>
    </dgm:pt>
    <dgm:pt modelId="{2F36CEF7-3D13-4083-BA91-8DEFAC314D8D}" type="pres">
      <dgm:prSet presAssocID="{810D61F3-69CF-4C76-9FEA-045B1AFF176A}" presName="accentRepeatNode" presStyleLbl="solidFgAcc1" presStyleIdx="1" presStyleCnt="5"/>
      <dgm:spPr/>
    </dgm:pt>
    <dgm:pt modelId="{4170FF29-A722-4C67-BE1A-6A72B2952D48}" type="pres">
      <dgm:prSet presAssocID="{4A55E920-2803-4085-A007-5FBE6675744B}" presName="text_3" presStyleLbl="node1" presStyleIdx="2" presStyleCnt="5">
        <dgm:presLayoutVars>
          <dgm:bulletEnabled val="1"/>
        </dgm:presLayoutVars>
      </dgm:prSet>
      <dgm:spPr/>
      <dgm:t>
        <a:bodyPr/>
        <a:lstStyle/>
        <a:p>
          <a:endParaRPr lang="es-ES"/>
        </a:p>
      </dgm:t>
    </dgm:pt>
    <dgm:pt modelId="{CB96AE20-040B-4BEF-9AE1-2AD377A97642}" type="pres">
      <dgm:prSet presAssocID="{4A55E920-2803-4085-A007-5FBE6675744B}" presName="accent_3" presStyleCnt="0"/>
      <dgm:spPr/>
    </dgm:pt>
    <dgm:pt modelId="{7EB54E0D-FDE5-4E92-8CD3-23A84557CEB9}" type="pres">
      <dgm:prSet presAssocID="{4A55E920-2803-4085-A007-5FBE6675744B}" presName="accentRepeatNode" presStyleLbl="solidFgAcc1" presStyleIdx="2" presStyleCnt="5"/>
      <dgm:spPr/>
    </dgm:pt>
    <dgm:pt modelId="{08B15EA2-D3D8-4FE5-9353-5E49E3F1A837}" type="pres">
      <dgm:prSet presAssocID="{F9666C99-5F1D-4965-8F5F-8BC9A8BBF1CB}" presName="text_4" presStyleLbl="node1" presStyleIdx="3" presStyleCnt="5">
        <dgm:presLayoutVars>
          <dgm:bulletEnabled val="1"/>
        </dgm:presLayoutVars>
      </dgm:prSet>
      <dgm:spPr/>
      <dgm:t>
        <a:bodyPr/>
        <a:lstStyle/>
        <a:p>
          <a:endParaRPr lang="es-ES"/>
        </a:p>
      </dgm:t>
    </dgm:pt>
    <dgm:pt modelId="{3736ACBB-970A-472F-8845-43102B1DE5BC}" type="pres">
      <dgm:prSet presAssocID="{F9666C99-5F1D-4965-8F5F-8BC9A8BBF1CB}" presName="accent_4" presStyleCnt="0"/>
      <dgm:spPr/>
    </dgm:pt>
    <dgm:pt modelId="{6F725197-15C8-44E7-B243-5AD4BA1E6D86}" type="pres">
      <dgm:prSet presAssocID="{F9666C99-5F1D-4965-8F5F-8BC9A8BBF1CB}" presName="accentRepeatNode" presStyleLbl="solidFgAcc1" presStyleIdx="3" presStyleCnt="5"/>
      <dgm:spPr/>
    </dgm:pt>
    <dgm:pt modelId="{222F1A18-1917-445C-8D8C-CC630996F168}" type="pres">
      <dgm:prSet presAssocID="{E44328EA-F6DA-4CF0-9627-01D3A6755DC3}" presName="text_5" presStyleLbl="node1" presStyleIdx="4" presStyleCnt="5">
        <dgm:presLayoutVars>
          <dgm:bulletEnabled val="1"/>
        </dgm:presLayoutVars>
      </dgm:prSet>
      <dgm:spPr/>
      <dgm:t>
        <a:bodyPr/>
        <a:lstStyle/>
        <a:p>
          <a:endParaRPr lang="es-ES"/>
        </a:p>
      </dgm:t>
    </dgm:pt>
    <dgm:pt modelId="{46C3C1E7-E1A0-4E9C-9C29-F3434B27DBBF}" type="pres">
      <dgm:prSet presAssocID="{E44328EA-F6DA-4CF0-9627-01D3A6755DC3}" presName="accent_5" presStyleCnt="0"/>
      <dgm:spPr/>
    </dgm:pt>
    <dgm:pt modelId="{875A7010-6BA6-4B29-8922-C96B277C57F0}" type="pres">
      <dgm:prSet presAssocID="{E44328EA-F6DA-4CF0-9627-01D3A6755DC3}" presName="accentRepeatNode" presStyleLbl="solidFgAcc1" presStyleIdx="4" presStyleCnt="5"/>
      <dgm:spPr/>
    </dgm:pt>
  </dgm:ptLst>
  <dgm:cxnLst>
    <dgm:cxn modelId="{AD4E9C35-E3E7-47EE-85D5-D99BEA37E695}" type="presOf" srcId="{4A55E920-2803-4085-A007-5FBE6675744B}" destId="{4170FF29-A722-4C67-BE1A-6A72B2952D48}" srcOrd="0" destOrd="0" presId="urn:microsoft.com/office/officeart/2008/layout/VerticalCurvedList"/>
    <dgm:cxn modelId="{F4F59647-3D14-440D-9947-3B52A2A589C3}" srcId="{CA5660EE-3EC5-47BC-962D-87592B1B58B4}" destId="{E44328EA-F6DA-4CF0-9627-01D3A6755DC3}" srcOrd="4" destOrd="0" parTransId="{B4372E60-1145-4CA8-9709-17ABAA81637D}" sibTransId="{689B7CFD-82A2-4BC3-9C09-50E05EF8E6C3}"/>
    <dgm:cxn modelId="{59CA817A-60EF-4633-9A77-E3359CA87A6C}" srcId="{CA5660EE-3EC5-47BC-962D-87592B1B58B4}" destId="{4A55E920-2803-4085-A007-5FBE6675744B}" srcOrd="2" destOrd="0" parTransId="{9056BB2E-0C0A-45DD-9FBF-03E12C42304D}" sibTransId="{80C8483C-58C5-4B1D-BEA2-F8996C5B4EB4}"/>
    <dgm:cxn modelId="{8A552773-4D36-4677-9B15-B8D43233D764}" type="presOf" srcId="{C6AE413E-3025-43F9-A360-43AACE414638}" destId="{21F61A0B-E198-4698-9C14-C0362260DFDE}" srcOrd="0" destOrd="0" presId="urn:microsoft.com/office/officeart/2008/layout/VerticalCurvedList"/>
    <dgm:cxn modelId="{060A306E-D0F8-4AAA-A43F-A66C5E7673C6}" type="presOf" srcId="{3AF09E6F-DD8D-46C8-B11C-34479B3770DD}" destId="{64F8436E-332C-432B-AA73-F52478A31EA9}" srcOrd="0" destOrd="0" presId="urn:microsoft.com/office/officeart/2008/layout/VerticalCurvedList"/>
    <dgm:cxn modelId="{3B9A509B-1497-4313-9B29-6D96644BE4CA}" type="presOf" srcId="{E44328EA-F6DA-4CF0-9627-01D3A6755DC3}" destId="{222F1A18-1917-445C-8D8C-CC630996F168}" srcOrd="0" destOrd="0" presId="urn:microsoft.com/office/officeart/2008/layout/VerticalCurvedList"/>
    <dgm:cxn modelId="{A5B74505-7511-4CE9-A874-A02475D45060}" type="presOf" srcId="{F9666C99-5F1D-4965-8F5F-8BC9A8BBF1CB}" destId="{08B15EA2-D3D8-4FE5-9353-5E49E3F1A837}" srcOrd="0" destOrd="0" presId="urn:microsoft.com/office/officeart/2008/layout/VerticalCurvedList"/>
    <dgm:cxn modelId="{2117FA82-3D2F-4506-9C01-9F7A63C5142D}" srcId="{CA5660EE-3EC5-47BC-962D-87592B1B58B4}" destId="{3AF09E6F-DD8D-46C8-B11C-34479B3770DD}" srcOrd="0" destOrd="0" parTransId="{3D951016-BD16-4CCA-8FD6-6EAF3C0FAFD3}" sibTransId="{C6AE413E-3025-43F9-A360-43AACE414638}"/>
    <dgm:cxn modelId="{8953754F-0EEA-43CD-8F0C-845CEBEB8DCF}" type="presOf" srcId="{810D61F3-69CF-4C76-9FEA-045B1AFF176A}" destId="{54C1CD83-3ACB-430D-8669-132E723BC44B}" srcOrd="0" destOrd="0" presId="urn:microsoft.com/office/officeart/2008/layout/VerticalCurvedList"/>
    <dgm:cxn modelId="{010DB584-5EB3-4D9E-BA68-EFD78A52478C}" srcId="{CA5660EE-3EC5-47BC-962D-87592B1B58B4}" destId="{810D61F3-69CF-4C76-9FEA-045B1AFF176A}" srcOrd="1" destOrd="0" parTransId="{C4173C86-EF5E-4C9E-8BBE-D6C551296137}" sibTransId="{182D30DF-E57B-433F-B530-29A994EDBF6C}"/>
    <dgm:cxn modelId="{317B5B4C-0221-4E99-8C9E-678B1291DE87}" type="presOf" srcId="{CA5660EE-3EC5-47BC-962D-87592B1B58B4}" destId="{0E6A05C4-C100-4155-A2F7-2E48F64B6673}" srcOrd="0" destOrd="0" presId="urn:microsoft.com/office/officeart/2008/layout/VerticalCurvedList"/>
    <dgm:cxn modelId="{53B44322-6274-4661-871C-F6B754AA94DB}" srcId="{CA5660EE-3EC5-47BC-962D-87592B1B58B4}" destId="{F9666C99-5F1D-4965-8F5F-8BC9A8BBF1CB}" srcOrd="3" destOrd="0" parTransId="{77B10596-07D5-48D1-A3E8-04F7417F183F}" sibTransId="{B5815EA9-548E-4476-BDBD-50D3E9D267BA}"/>
    <dgm:cxn modelId="{4C445030-49C8-4A33-A6ED-8EA2F6AA282C}" type="presParOf" srcId="{0E6A05C4-C100-4155-A2F7-2E48F64B6673}" destId="{64915403-4356-46D5-8608-79323211FCD8}" srcOrd="0" destOrd="0" presId="urn:microsoft.com/office/officeart/2008/layout/VerticalCurvedList"/>
    <dgm:cxn modelId="{C78AC81E-2218-47C1-856C-E5A962E9F3A0}" type="presParOf" srcId="{64915403-4356-46D5-8608-79323211FCD8}" destId="{509ED2E6-15D5-42A2-9944-C8002CF5C0FC}" srcOrd="0" destOrd="0" presId="urn:microsoft.com/office/officeart/2008/layout/VerticalCurvedList"/>
    <dgm:cxn modelId="{C1260AC5-57BB-4414-8E93-734F1AE56CF9}" type="presParOf" srcId="{509ED2E6-15D5-42A2-9944-C8002CF5C0FC}" destId="{374691BF-C294-430A-8E16-08003D13F322}" srcOrd="0" destOrd="0" presId="urn:microsoft.com/office/officeart/2008/layout/VerticalCurvedList"/>
    <dgm:cxn modelId="{7D3A13EC-11EC-4E23-A15B-C02DE2C86214}" type="presParOf" srcId="{509ED2E6-15D5-42A2-9944-C8002CF5C0FC}" destId="{21F61A0B-E198-4698-9C14-C0362260DFDE}" srcOrd="1" destOrd="0" presId="urn:microsoft.com/office/officeart/2008/layout/VerticalCurvedList"/>
    <dgm:cxn modelId="{064A7E14-D847-4128-8027-4E31B4B995B3}" type="presParOf" srcId="{509ED2E6-15D5-42A2-9944-C8002CF5C0FC}" destId="{F45F293E-0368-4B5F-8BEB-52DB8D8BF5A6}" srcOrd="2" destOrd="0" presId="urn:microsoft.com/office/officeart/2008/layout/VerticalCurvedList"/>
    <dgm:cxn modelId="{192F5C1B-3F44-4703-906A-5BAEBD0EA397}" type="presParOf" srcId="{509ED2E6-15D5-42A2-9944-C8002CF5C0FC}" destId="{BEA94AAF-E258-4283-A70E-BB78762CABD6}" srcOrd="3" destOrd="0" presId="urn:microsoft.com/office/officeart/2008/layout/VerticalCurvedList"/>
    <dgm:cxn modelId="{E60C1244-750F-4835-9FD8-D098F22AA78E}" type="presParOf" srcId="{64915403-4356-46D5-8608-79323211FCD8}" destId="{64F8436E-332C-432B-AA73-F52478A31EA9}" srcOrd="1" destOrd="0" presId="urn:microsoft.com/office/officeart/2008/layout/VerticalCurvedList"/>
    <dgm:cxn modelId="{B3F6BF10-DB94-4BCB-B763-5B9304904837}" type="presParOf" srcId="{64915403-4356-46D5-8608-79323211FCD8}" destId="{28517CBC-F850-4775-AA67-D19EC50F0A2A}" srcOrd="2" destOrd="0" presId="urn:microsoft.com/office/officeart/2008/layout/VerticalCurvedList"/>
    <dgm:cxn modelId="{72573EDD-D8FE-4E90-A2F0-5FBC07050493}" type="presParOf" srcId="{28517CBC-F850-4775-AA67-D19EC50F0A2A}" destId="{970FDD4E-D41C-40AB-99FA-4C73F9A6ABDE}" srcOrd="0" destOrd="0" presId="urn:microsoft.com/office/officeart/2008/layout/VerticalCurvedList"/>
    <dgm:cxn modelId="{BA81B745-A72A-4EB4-B7E7-D567D8E811E7}" type="presParOf" srcId="{64915403-4356-46D5-8608-79323211FCD8}" destId="{54C1CD83-3ACB-430D-8669-132E723BC44B}" srcOrd="3" destOrd="0" presId="urn:microsoft.com/office/officeart/2008/layout/VerticalCurvedList"/>
    <dgm:cxn modelId="{9CCDD3CB-EC31-41F6-A4DC-7816EAD6DE4A}" type="presParOf" srcId="{64915403-4356-46D5-8608-79323211FCD8}" destId="{8BC90E09-7029-4D47-95DE-CB809B64127D}" srcOrd="4" destOrd="0" presId="urn:microsoft.com/office/officeart/2008/layout/VerticalCurvedList"/>
    <dgm:cxn modelId="{7A83C62F-51EA-46C6-87DD-9F8FDF20D3E6}" type="presParOf" srcId="{8BC90E09-7029-4D47-95DE-CB809B64127D}" destId="{2F36CEF7-3D13-4083-BA91-8DEFAC314D8D}" srcOrd="0" destOrd="0" presId="urn:microsoft.com/office/officeart/2008/layout/VerticalCurvedList"/>
    <dgm:cxn modelId="{593815B3-021A-4CA9-AD3E-BF1850295C8D}" type="presParOf" srcId="{64915403-4356-46D5-8608-79323211FCD8}" destId="{4170FF29-A722-4C67-BE1A-6A72B2952D48}" srcOrd="5" destOrd="0" presId="urn:microsoft.com/office/officeart/2008/layout/VerticalCurvedList"/>
    <dgm:cxn modelId="{B1FA6557-5DAE-48C2-ABB2-892F941E229F}" type="presParOf" srcId="{64915403-4356-46D5-8608-79323211FCD8}" destId="{CB96AE20-040B-4BEF-9AE1-2AD377A97642}" srcOrd="6" destOrd="0" presId="urn:microsoft.com/office/officeart/2008/layout/VerticalCurvedList"/>
    <dgm:cxn modelId="{839EB21B-D227-48AD-9C3C-2C210AFEFFD1}" type="presParOf" srcId="{CB96AE20-040B-4BEF-9AE1-2AD377A97642}" destId="{7EB54E0D-FDE5-4E92-8CD3-23A84557CEB9}" srcOrd="0" destOrd="0" presId="urn:microsoft.com/office/officeart/2008/layout/VerticalCurvedList"/>
    <dgm:cxn modelId="{00134173-AA4E-43C0-B9B7-F8DFE8ABEE37}" type="presParOf" srcId="{64915403-4356-46D5-8608-79323211FCD8}" destId="{08B15EA2-D3D8-4FE5-9353-5E49E3F1A837}" srcOrd="7" destOrd="0" presId="urn:microsoft.com/office/officeart/2008/layout/VerticalCurvedList"/>
    <dgm:cxn modelId="{484163AE-81C4-4E8D-9E02-56C532B4206E}" type="presParOf" srcId="{64915403-4356-46D5-8608-79323211FCD8}" destId="{3736ACBB-970A-472F-8845-43102B1DE5BC}" srcOrd="8" destOrd="0" presId="urn:microsoft.com/office/officeart/2008/layout/VerticalCurvedList"/>
    <dgm:cxn modelId="{B1C4869D-E2E3-4A13-A685-29D23E7F2CF9}" type="presParOf" srcId="{3736ACBB-970A-472F-8845-43102B1DE5BC}" destId="{6F725197-15C8-44E7-B243-5AD4BA1E6D86}" srcOrd="0" destOrd="0" presId="urn:microsoft.com/office/officeart/2008/layout/VerticalCurvedList"/>
    <dgm:cxn modelId="{9827C19C-B44D-4013-838B-613E238E37AB}" type="presParOf" srcId="{64915403-4356-46D5-8608-79323211FCD8}" destId="{222F1A18-1917-445C-8D8C-CC630996F168}" srcOrd="9" destOrd="0" presId="urn:microsoft.com/office/officeart/2008/layout/VerticalCurvedList"/>
    <dgm:cxn modelId="{85B4834B-638C-476D-9D11-0C19823BF34E}" type="presParOf" srcId="{64915403-4356-46D5-8608-79323211FCD8}" destId="{46C3C1E7-E1A0-4E9C-9C29-F3434B27DBBF}" srcOrd="10" destOrd="0" presId="urn:microsoft.com/office/officeart/2008/layout/VerticalCurvedList"/>
    <dgm:cxn modelId="{F137A2E5-E25B-4509-932C-CBC7FE90BF44}" type="presParOf" srcId="{46C3C1E7-E1A0-4E9C-9C29-F3434B27DBBF}" destId="{875A7010-6BA6-4B29-8922-C96B277C57F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74F1E-E9FB-404B-92C6-32EBB0E1AD2F}">
      <dsp:nvSpPr>
        <dsp:cNvPr id="0" name=""/>
        <dsp:cNvSpPr/>
      </dsp:nvSpPr>
      <dsp:spPr>
        <a:xfrm>
          <a:off x="0" y="1797"/>
          <a:ext cx="7611782" cy="63777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buClrTx/>
            <a:buSzTx/>
            <a:buFont typeface="Arial" panose="020B0604020202020204" pitchFamily="34" charset="0"/>
            <a:buChar char="•"/>
          </a:pPr>
          <a:r>
            <a:rPr lang="es" sz="2400" b="0" i="0" u="none" strike="noStrike" kern="1200">
              <a:highlight>
                <a:srgbClr val="000000">
                  <a:alpha val="0"/>
                </a:srgbClr>
              </a:highlight>
              <a:latin typeface="Calibri"/>
            </a:rPr>
            <a:t>Aprender sobre el aumento de peso adecuado</a:t>
          </a:r>
        </a:p>
      </dsp:txBody>
      <dsp:txXfrm>
        <a:off x="31133" y="32930"/>
        <a:ext cx="7549516" cy="575506"/>
      </dsp:txXfrm>
    </dsp:sp>
    <dsp:sp modelId="{8082B9CA-AFFE-4C0D-B80F-0E1FD16E2FA0}">
      <dsp:nvSpPr>
        <dsp:cNvPr id="0" name=""/>
        <dsp:cNvSpPr/>
      </dsp:nvSpPr>
      <dsp:spPr>
        <a:xfrm>
          <a:off x="0" y="649230"/>
          <a:ext cx="7611782" cy="63777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buClrTx/>
            <a:buSzTx/>
            <a:buFont typeface="Arial" panose="020B0604020202020204" pitchFamily="34" charset="0"/>
            <a:buChar char="•"/>
          </a:pPr>
          <a:r>
            <a:rPr lang="es" sz="2400" b="0" i="0" u="none" strike="noStrike" kern="1200">
              <a:highlight>
                <a:srgbClr val="000000">
                  <a:alpha val="0"/>
                </a:srgbClr>
              </a:highlight>
              <a:latin typeface="Calibri"/>
            </a:rPr>
            <a:t>Seguir una dieta equilibrada y tomar vitaminas prenatales</a:t>
          </a:r>
        </a:p>
      </dsp:txBody>
      <dsp:txXfrm>
        <a:off x="31133" y="680363"/>
        <a:ext cx="7549516" cy="575506"/>
      </dsp:txXfrm>
    </dsp:sp>
    <dsp:sp modelId="{79CDFFC7-974E-450E-8916-973263DA8D82}">
      <dsp:nvSpPr>
        <dsp:cNvPr id="0" name=""/>
        <dsp:cNvSpPr/>
      </dsp:nvSpPr>
      <dsp:spPr>
        <a:xfrm>
          <a:off x="0" y="1296664"/>
          <a:ext cx="7611782" cy="63777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buClrTx/>
            <a:buSzTx/>
            <a:buFont typeface="Arial" panose="020B0604020202020204" pitchFamily="34" charset="0"/>
            <a:buChar char="•"/>
          </a:pPr>
          <a:r>
            <a:rPr lang="es" sz="2400" b="0" i="0" u="none" strike="noStrike" kern="1200" dirty="0">
              <a:highlight>
                <a:srgbClr val="000000">
                  <a:alpha val="0"/>
                </a:srgbClr>
              </a:highlight>
              <a:latin typeface="Calibri"/>
            </a:rPr>
            <a:t>Seguir haciendo ejercicio con las modificaciones necesarias</a:t>
          </a:r>
          <a:endParaRPr lang="en-US" kern="1200" dirty="0"/>
        </a:p>
      </dsp:txBody>
      <dsp:txXfrm>
        <a:off x="31133" y="1327797"/>
        <a:ext cx="7549516" cy="575506"/>
      </dsp:txXfrm>
    </dsp:sp>
    <dsp:sp modelId="{5287F4F0-E5FF-424C-9300-A4F6EFFED124}">
      <dsp:nvSpPr>
        <dsp:cNvPr id="0" name=""/>
        <dsp:cNvSpPr/>
      </dsp:nvSpPr>
      <dsp:spPr>
        <a:xfrm>
          <a:off x="0" y="1944098"/>
          <a:ext cx="7611782" cy="63777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buClrTx/>
            <a:buSzTx/>
            <a:buFont typeface="Arial" panose="020B0604020202020204" pitchFamily="34" charset="0"/>
            <a:buChar char="•"/>
          </a:pPr>
          <a:r>
            <a:rPr lang="es" sz="2400" b="0" i="0" u="none" strike="noStrike" kern="1200">
              <a:highlight>
                <a:srgbClr val="000000">
                  <a:alpha val="0"/>
                </a:srgbClr>
              </a:highlight>
              <a:latin typeface="Calibri"/>
            </a:rPr>
            <a:t>Practicar la atención plena y gestionar el estrés</a:t>
          </a:r>
        </a:p>
      </dsp:txBody>
      <dsp:txXfrm>
        <a:off x="31133" y="1975231"/>
        <a:ext cx="7549516" cy="575506"/>
      </dsp:txXfrm>
    </dsp:sp>
    <dsp:sp modelId="{ECAC3D64-FA01-4E90-88CF-D75F6B265DDE}">
      <dsp:nvSpPr>
        <dsp:cNvPr id="0" name=""/>
        <dsp:cNvSpPr/>
      </dsp:nvSpPr>
      <dsp:spPr>
        <a:xfrm>
          <a:off x="0" y="2591532"/>
          <a:ext cx="7611782" cy="63777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buClrTx/>
            <a:buSzTx/>
            <a:buFont typeface="Arial" panose="020B0604020202020204" pitchFamily="34" charset="0"/>
            <a:buChar char="•"/>
          </a:pPr>
          <a:r>
            <a:rPr lang="es" sz="2400" b="0" i="0" u="none" strike="noStrike" kern="1200">
              <a:highlight>
                <a:srgbClr val="000000">
                  <a:alpha val="0"/>
                </a:srgbClr>
              </a:highlight>
              <a:latin typeface="Calibri"/>
            </a:rPr>
            <a:t>Seguir acudiendo al odontólogo por motivos de salud bucodental</a:t>
          </a:r>
          <a:endParaRPr lang="en-US" kern="1200"/>
        </a:p>
      </dsp:txBody>
      <dsp:txXfrm>
        <a:off x="31133" y="2622665"/>
        <a:ext cx="7549516" cy="575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61A0B-E198-4698-9C14-C0362260DFDE}">
      <dsp:nvSpPr>
        <dsp:cNvPr id="0" name=""/>
        <dsp:cNvSpPr/>
      </dsp:nvSpPr>
      <dsp:spPr>
        <a:xfrm>
          <a:off x="-4280921" y="-656760"/>
          <a:ext cx="5100502" cy="5100502"/>
        </a:xfrm>
        <a:prstGeom prst="blockArc">
          <a:avLst>
            <a:gd name="adj1" fmla="val 18900000"/>
            <a:gd name="adj2" fmla="val 2700000"/>
            <a:gd name="adj3" fmla="val 42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8436E-332C-432B-AA73-F52478A31EA9}">
      <dsp:nvSpPr>
        <dsp:cNvPr id="0" name=""/>
        <dsp:cNvSpPr/>
      </dsp:nvSpPr>
      <dsp:spPr>
        <a:xfrm>
          <a:off x="358939" y="236610"/>
          <a:ext cx="7718248"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45720" rIns="45720" bIns="45720" numCol="1" spcCol="1270" anchor="ctr" anchorCtr="0">
          <a:noAutofit/>
        </a:bodyPr>
        <a:lstStyle/>
        <a:p>
          <a:pPr lvl="0" algn="l" defTabSz="800100" rtl="0">
            <a:lnSpc>
              <a:spcPct val="90000"/>
            </a:lnSpc>
            <a:spcBef>
              <a:spcPct val="0"/>
            </a:spcBef>
            <a:spcAft>
              <a:spcPct val="35000"/>
            </a:spcAft>
            <a:buClrTx/>
            <a:buSzTx/>
            <a:buFont typeface="Arial" panose="020B0604020202020204" pitchFamily="34" charset="0"/>
            <a:buChar char="•"/>
          </a:pPr>
          <a:r>
            <a:rPr kumimoji="0" lang="es" sz="1800" b="0" i="0" u="none" strike="noStrike" kern="1200" cap="none" spc="0" normalizeH="0" baseline="0" noProof="0">
              <a:highlight>
                <a:srgbClr val="000000">
                  <a:alpha val="0"/>
                </a:srgbClr>
              </a:highlight>
              <a:uLnTx/>
              <a:uFillTx/>
              <a:latin typeface="Calibri"/>
              <a:ea typeface="+mn-ea"/>
              <a:cs typeface="+mn-cs"/>
            </a:rPr>
            <a:t>Asistir a clases de preparación para el parto</a:t>
          </a:r>
          <a:endParaRPr lang="en-US" kern="1200"/>
        </a:p>
      </dsp:txBody>
      <dsp:txXfrm>
        <a:off x="358939" y="236610"/>
        <a:ext cx="7718248" cy="473524"/>
      </dsp:txXfrm>
    </dsp:sp>
    <dsp:sp modelId="{970FDD4E-D41C-40AB-99FA-4C73F9A6ABDE}">
      <dsp:nvSpPr>
        <dsp:cNvPr id="0" name=""/>
        <dsp:cNvSpPr/>
      </dsp:nvSpPr>
      <dsp:spPr>
        <a:xfrm>
          <a:off x="62987" y="177420"/>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1CD83-3ACB-430D-8669-132E723BC44B}">
      <dsp:nvSpPr>
        <dsp:cNvPr id="0" name=""/>
        <dsp:cNvSpPr/>
      </dsp:nvSpPr>
      <dsp:spPr>
        <a:xfrm>
          <a:off x="698253" y="946669"/>
          <a:ext cx="7378935"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45720" rIns="45720" bIns="45720" numCol="1" spcCol="1270" anchor="ctr" anchorCtr="0">
          <a:noAutofit/>
        </a:bodyPr>
        <a:lstStyle/>
        <a:p>
          <a:pPr lvl="0" algn="l" defTabSz="800100" rtl="0">
            <a:lnSpc>
              <a:spcPct val="90000"/>
            </a:lnSpc>
            <a:spcBef>
              <a:spcPct val="0"/>
            </a:spcBef>
            <a:spcAft>
              <a:spcPct val="35000"/>
            </a:spcAft>
          </a:pPr>
          <a:r>
            <a:rPr lang="es" sz="1800" b="0" i="0" u="none" strike="noStrike" kern="1200">
              <a:highlight>
                <a:srgbClr val="000000">
                  <a:alpha val="0"/>
                </a:srgbClr>
              </a:highlight>
              <a:latin typeface="Calibri"/>
            </a:rPr>
            <a:t>Informarse sobre las opciones de alimentación</a:t>
          </a:r>
          <a:endParaRPr kumimoji="0" lang="en-US" b="0" i="0" u="none" strike="noStrike" kern="1200" cap="none" spc="0" normalizeH="0" baseline="0" noProof="0">
            <a:effectLst/>
            <a:uLnTx/>
            <a:uFillTx/>
            <a:latin typeface="Calibri"/>
            <a:ea typeface="+mn-ea"/>
            <a:cs typeface="+mn-cs"/>
          </a:endParaRPr>
        </a:p>
      </dsp:txBody>
      <dsp:txXfrm>
        <a:off x="698253" y="946669"/>
        <a:ext cx="7378935" cy="473524"/>
      </dsp:txXfrm>
    </dsp:sp>
    <dsp:sp modelId="{2F36CEF7-3D13-4083-BA91-8DEFAC314D8D}">
      <dsp:nvSpPr>
        <dsp:cNvPr id="0" name=""/>
        <dsp:cNvSpPr/>
      </dsp:nvSpPr>
      <dsp:spPr>
        <a:xfrm>
          <a:off x="402300" y="887478"/>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0FF29-A722-4C67-BE1A-6A72B2952D48}">
      <dsp:nvSpPr>
        <dsp:cNvPr id="0" name=""/>
        <dsp:cNvSpPr/>
      </dsp:nvSpPr>
      <dsp:spPr>
        <a:xfrm>
          <a:off x="802395" y="1656728"/>
          <a:ext cx="7274793"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45720" rIns="45720" bIns="45720" numCol="1" spcCol="1270" anchor="ctr" anchorCtr="0">
          <a:noAutofit/>
        </a:bodyPr>
        <a:lstStyle/>
        <a:p>
          <a:pPr lvl="0" algn="l" defTabSz="800100" rtl="0">
            <a:lnSpc>
              <a:spcPct val="90000"/>
            </a:lnSpc>
            <a:spcBef>
              <a:spcPct val="0"/>
            </a:spcBef>
            <a:spcAft>
              <a:spcPct val="35000"/>
            </a:spcAft>
          </a:pPr>
          <a:r>
            <a:rPr kumimoji="0" lang="es" sz="1800" b="0" i="0" u="none" strike="noStrike" kern="1200" cap="none" spc="0" normalizeH="0" baseline="0" noProof="0">
              <a:highlight>
                <a:srgbClr val="000000">
                  <a:alpha val="0"/>
                </a:srgbClr>
              </a:highlight>
              <a:uLnTx/>
              <a:uFillTx/>
              <a:latin typeface="Calibri"/>
              <a:ea typeface="+mn-ea"/>
              <a:cs typeface="+mn-cs"/>
            </a:rPr>
            <a:t>Desarrollar un plan de parto ideal</a:t>
          </a:r>
          <a:endParaRPr kumimoji="0" lang="en-US" b="0" i="0" u="none" strike="noStrike" kern="1200" cap="none" spc="0" normalizeH="0" baseline="0" noProof="0">
            <a:effectLst/>
            <a:uLnTx/>
            <a:uFillTx/>
            <a:latin typeface="Calibri" panose="020F0502020204030204"/>
            <a:ea typeface="+mn-ea"/>
            <a:cs typeface="+mn-cs"/>
          </a:endParaRPr>
        </a:p>
      </dsp:txBody>
      <dsp:txXfrm>
        <a:off x="802395" y="1656728"/>
        <a:ext cx="7274793" cy="473524"/>
      </dsp:txXfrm>
    </dsp:sp>
    <dsp:sp modelId="{7EB54E0D-FDE5-4E92-8CD3-23A84557CEB9}">
      <dsp:nvSpPr>
        <dsp:cNvPr id="0" name=""/>
        <dsp:cNvSpPr/>
      </dsp:nvSpPr>
      <dsp:spPr>
        <a:xfrm>
          <a:off x="506442" y="1597537"/>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15EA2-D3D8-4FE5-9353-5E49E3F1A837}">
      <dsp:nvSpPr>
        <dsp:cNvPr id="0" name=""/>
        <dsp:cNvSpPr/>
      </dsp:nvSpPr>
      <dsp:spPr>
        <a:xfrm>
          <a:off x="698253" y="2366787"/>
          <a:ext cx="7378935"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45720" rIns="45720" bIns="45720" numCol="1" spcCol="1270" anchor="ctr" anchorCtr="0">
          <a:noAutofit/>
        </a:bodyPr>
        <a:lstStyle/>
        <a:p>
          <a:pPr lvl="0" algn="l" defTabSz="800100" rtl="0">
            <a:lnSpc>
              <a:spcPct val="90000"/>
            </a:lnSpc>
            <a:spcBef>
              <a:spcPct val="0"/>
            </a:spcBef>
            <a:spcAft>
              <a:spcPct val="35000"/>
            </a:spcAft>
          </a:pPr>
          <a:r>
            <a:rPr kumimoji="0" lang="es" sz="1800" b="0" i="0" u="none" strike="noStrike" kern="1200" cap="none" spc="0" normalizeH="0" baseline="0" noProof="0">
              <a:highlight>
                <a:srgbClr val="000000">
                  <a:alpha val="0"/>
                </a:srgbClr>
              </a:highlight>
              <a:uLnTx/>
              <a:uFillTx/>
              <a:latin typeface="Calibri"/>
              <a:ea typeface="+mn-ea"/>
              <a:cs typeface="+mn-cs"/>
            </a:rPr>
            <a:t>Considerar la posibilidad de conseguir una doula para el parto</a:t>
          </a:r>
          <a:endParaRPr kumimoji="0" lang="en-US" b="0" i="0" u="none" strike="noStrike" kern="1200" cap="none" spc="0" normalizeH="0" baseline="0" noProof="0">
            <a:effectLst/>
            <a:uLnTx/>
            <a:uFillTx/>
            <a:latin typeface="Calibri" panose="020F0502020204030204"/>
            <a:ea typeface="+mn-ea"/>
            <a:cs typeface="+mn-cs"/>
          </a:endParaRPr>
        </a:p>
      </dsp:txBody>
      <dsp:txXfrm>
        <a:off x="698253" y="2366787"/>
        <a:ext cx="7378935" cy="473524"/>
      </dsp:txXfrm>
    </dsp:sp>
    <dsp:sp modelId="{6F725197-15C8-44E7-B243-5AD4BA1E6D86}">
      <dsp:nvSpPr>
        <dsp:cNvPr id="0" name=""/>
        <dsp:cNvSpPr/>
      </dsp:nvSpPr>
      <dsp:spPr>
        <a:xfrm>
          <a:off x="402300" y="2307596"/>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F1A18-1917-445C-8D8C-CC630996F168}">
      <dsp:nvSpPr>
        <dsp:cNvPr id="0" name=""/>
        <dsp:cNvSpPr/>
      </dsp:nvSpPr>
      <dsp:spPr>
        <a:xfrm>
          <a:off x="358939" y="3076846"/>
          <a:ext cx="7718248" cy="473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0" tIns="45720" rIns="45720" bIns="45720" numCol="1" spcCol="1270" anchor="ctr" anchorCtr="0">
          <a:noAutofit/>
        </a:bodyPr>
        <a:lstStyle/>
        <a:p>
          <a:pPr lvl="0" algn="l" defTabSz="800100" rtl="0">
            <a:lnSpc>
              <a:spcPct val="90000"/>
            </a:lnSpc>
            <a:spcBef>
              <a:spcPct val="0"/>
            </a:spcBef>
            <a:spcAft>
              <a:spcPct val="35000"/>
            </a:spcAft>
          </a:pPr>
          <a:r>
            <a:rPr lang="es" sz="1800" b="0" i="0" u="none" strike="noStrike" kern="1200">
              <a:highlight>
                <a:srgbClr val="000000">
                  <a:alpha val="0"/>
                </a:srgbClr>
              </a:highlight>
              <a:latin typeface="Calibri"/>
            </a:rPr>
            <a:t>Hacer la maleta</a:t>
          </a:r>
          <a:endParaRPr kumimoji="0" lang="en-US" b="0" i="0" u="none" strike="noStrike" kern="1200" cap="none" spc="0" normalizeH="0" baseline="0" noProof="0">
            <a:effectLst/>
            <a:uLnTx/>
            <a:uFillTx/>
            <a:latin typeface="Calibri" panose="020F0502020204030204"/>
            <a:ea typeface="+mn-ea"/>
            <a:cs typeface="+mn-cs"/>
          </a:endParaRPr>
        </a:p>
      </dsp:txBody>
      <dsp:txXfrm>
        <a:off x="358939" y="3076846"/>
        <a:ext cx="7718248" cy="473524"/>
      </dsp:txXfrm>
    </dsp:sp>
    <dsp:sp modelId="{875A7010-6BA6-4B29-8922-C96B277C57F0}">
      <dsp:nvSpPr>
        <dsp:cNvPr id="0" name=""/>
        <dsp:cNvSpPr/>
      </dsp:nvSpPr>
      <dsp:spPr>
        <a:xfrm>
          <a:off x="62987" y="3017655"/>
          <a:ext cx="591905" cy="59190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‹Nº›</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dirty="0">
                <a:highlight>
                  <a:srgbClr val="000000">
                    <a:alpha val="0"/>
                  </a:srgbClr>
                </a:highlight>
                <a:latin typeface="Calibri"/>
              </a:rPr>
              <a:t>¡Bienvenidos! Nos hemos reunido hoy aquí por un breve período de tiempo para discutir información sobre la preparación física para el embarazo y el parto. Ya sea que usted o alguien que conoce esté embarazada, la preparación física para el embarazo y el parto es muy importante. Por lo tanto, la </a:t>
            </a:r>
            <a:r>
              <a:rPr lang="es-419"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2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419" sz="105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 sz="1200" b="0" i="0" u="none" strike="noStrike" dirty="0" smtClean="0">
                <a:highlight>
                  <a:srgbClr val="000000">
                    <a:alpha val="0"/>
                  </a:srgbClr>
                </a:highlight>
                <a:latin typeface="Calibri"/>
              </a:rPr>
              <a:t> </a:t>
            </a:r>
            <a:r>
              <a:rPr lang="es" sz="1200" b="0" i="0" u="none" strike="noStrike" dirty="0">
                <a:highlight>
                  <a:srgbClr val="000000">
                    <a:alpha val="0"/>
                  </a:srgbClr>
                </a:highlight>
                <a:latin typeface="Calibri"/>
              </a:rPr>
              <a:t>del Condado de San Bernardino trabajó junto con expertos en la materia en el Condado de San Bernardino para discutir las tres cosas más importantes que las familias necesitan saber sobre la preparación física para el embarazo y el parto. Esta información se utilizó para hacer la presentación de hoy.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dirty="0">
                <a:highlight>
                  <a:srgbClr val="000000">
                    <a:alpha val="0"/>
                  </a:srgbClr>
                </a:highlight>
                <a:latin typeface="Calibri"/>
              </a:rPr>
              <a:t>Volvamos a reunirnos como grupo y charlemos brevemente sobre lo que han aprendido hoy. ¿Ha escuchado hoy alguna información nueva sobre cómo prepararse para el embarazo o el parto?</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Antes de que se vayan hoy, quiero que se tomen un momento para identificar al menos a una persona a la que recurrirán si tienen preguntas o necesitan ayuda para prepararse para la concepción, el embarazo y/o el parto.</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1" i="0" u="none" strike="noStrike" dirty="0">
                <a:highlight>
                  <a:srgbClr val="000000">
                    <a:alpha val="0"/>
                  </a:srgbClr>
                </a:highlight>
                <a:latin typeface="Calibri"/>
              </a:rPr>
              <a:t>Las doulas suelen prestar apoyo a las personas en todas las etapas del embarazo.  </a:t>
            </a:r>
            <a:r>
              <a:rPr lang="es" sz="1200" b="0" i="0" u="none" strike="noStrike" dirty="0">
                <a:highlight>
                  <a:srgbClr val="000000">
                    <a:alpha val="0"/>
                  </a:srgbClr>
                </a:highlight>
                <a:latin typeface="Calibri"/>
              </a:rPr>
              <a:t>Se ofrecen algunos recursos sobre doulas para su consideración.</a:t>
            </a:r>
          </a:p>
          <a:p>
            <a:endParaRPr lang="en-US" b="1" dirty="0"/>
          </a:p>
          <a:p>
            <a:pPr rtl="0"/>
            <a:r>
              <a:rPr lang="es" sz="1200" b="1" i="0" u="none" strike="noStrike" dirty="0">
                <a:highlight>
                  <a:srgbClr val="000000">
                    <a:alpha val="0"/>
                  </a:srgbClr>
                </a:highlight>
                <a:latin typeface="Calibri"/>
              </a:rPr>
              <a:t>Doulas </a:t>
            </a:r>
            <a:r>
              <a:rPr lang="es" sz="1200" b="1" i="0" u="none" strike="noStrike" dirty="0" smtClean="0">
                <a:highlight>
                  <a:srgbClr val="000000">
                    <a:alpha val="0"/>
                  </a:srgbClr>
                </a:highlight>
                <a:latin typeface="Calibri"/>
              </a:rPr>
              <a:t>del Condado de Orange</a:t>
            </a:r>
            <a:r>
              <a:rPr lang="es" sz="1200" b="1" i="0" u="none" strike="noStrike" baseline="0" dirty="0" smtClean="0">
                <a:highlight>
                  <a:srgbClr val="000000">
                    <a:alpha val="0"/>
                  </a:srgbClr>
                </a:highlight>
                <a:latin typeface="Calibri"/>
              </a:rPr>
              <a:t> </a:t>
            </a:r>
            <a:r>
              <a:rPr lang="es" sz="1200" b="0" i="0" u="none" strike="noStrike" dirty="0" smtClean="0">
                <a:highlight>
                  <a:srgbClr val="000000">
                    <a:alpha val="0"/>
                  </a:srgbClr>
                </a:highlight>
                <a:latin typeface="Calibri"/>
              </a:rPr>
              <a:t>sirve </a:t>
            </a:r>
            <a:r>
              <a:rPr lang="es" sz="1200" b="0" i="0" u="none" strike="noStrike" dirty="0">
                <a:highlight>
                  <a:srgbClr val="000000">
                    <a:alpha val="0"/>
                  </a:srgbClr>
                </a:highlight>
                <a:latin typeface="Calibri"/>
              </a:rPr>
              <a:t>a todo el sur de California, incluyendo el condado de San Bernardino.  Ellos pueden conectar con una doula de parto y / o postparto, así como formación del sueño, y consultores de lactancia.  También proporcionan servicios de doula virtual.</a:t>
            </a:r>
          </a:p>
          <a:p>
            <a:endParaRPr lang="en-US" dirty="0"/>
          </a:p>
          <a:p>
            <a:pPr rtl="0"/>
            <a:r>
              <a:rPr lang="es" sz="1200" b="1" i="0" u="none" strike="noStrike" dirty="0">
                <a:highlight>
                  <a:srgbClr val="000000">
                    <a:alpha val="0"/>
                  </a:srgbClr>
                </a:highlight>
                <a:latin typeface="Calibri"/>
              </a:rPr>
              <a:t>Sankofa Birthworkers of the Inland Empire</a:t>
            </a:r>
            <a:r>
              <a:rPr lang="es" sz="1200" b="0" i="0" u="none" strike="noStrike" dirty="0">
                <a:highlight>
                  <a:srgbClr val="000000">
                    <a:alpha val="0"/>
                  </a:srgbClr>
                </a:highlight>
                <a:latin typeface="Calibri"/>
              </a:rPr>
              <a:t> está formado por trabajadores de la maternidad de muchos orígenes profesionales y conjuntos de habilidades.  El colectivo incluye parteras, doulas certificadas, consultores de lactancia, defensores de la comunidad y otros partidarios.  Están comprometidos a proporcionar un servicio de alto nivel mientras se centra en las familias de nacimiento en una posición de agencia a través de las experiencias perinatales y posparto. </a:t>
            </a:r>
          </a:p>
          <a:p>
            <a:endParaRPr lang="en-US" dirty="0"/>
          </a:p>
          <a:p>
            <a:pPr rtl="0"/>
            <a:r>
              <a:rPr lang="es" sz="1200" b="1" i="0" u="none" strike="noStrike" dirty="0">
                <a:highlight>
                  <a:srgbClr val="000000">
                    <a:alpha val="0"/>
                  </a:srgbClr>
                </a:highlight>
                <a:latin typeface="Calibri"/>
              </a:rPr>
              <a:t>El Programa de Acceso a Doulas</a:t>
            </a:r>
            <a:r>
              <a:rPr lang="es" sz="1200" b="0" i="0" u="none" strike="noStrike" dirty="0">
                <a:highlight>
                  <a:srgbClr val="000000">
                    <a:alpha val="0"/>
                  </a:srgbClr>
                </a:highlight>
                <a:latin typeface="Calibri"/>
              </a:rPr>
              <a:t> es una colaboración entre IEHP y Riverside Community Health Foundation para proporcionar a las actuales miembros embarazadas de IEHP servicios de apoyo de doula durante el embarazo, el trabajo de parto, el nacimiento y el período posparto. Este será un servicio gratuito para las miembros de IEHP que viven en los condados de Riverside o San Bernardino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2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dirty="0">
                <a:highlight>
                  <a:srgbClr val="000000">
                    <a:alpha val="0"/>
                  </a:srgbClr>
                </a:highlight>
                <a:latin typeface="Calibri"/>
              </a:rPr>
              <a:t>Me encantaría escucharles ahora. Tenemos unos 5 minutos para preguntas. No duden en plantear su pregunta al grupo y haré todo lo posible por responder o remitirles a alguien que pueda responder a su pregunta.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¡Gracias por pasar tiempo conmigo hoy! </a:t>
            </a:r>
          </a:p>
          <a:p>
            <a:endParaRPr lang="en-US" dirty="0"/>
          </a:p>
          <a:p>
            <a:pPr rtl="0"/>
            <a:r>
              <a:rPr lang="es" sz="1200" b="0" i="0" u="none" strike="noStrike" dirty="0">
                <a:highlight>
                  <a:srgbClr val="000000">
                    <a:alpha val="0"/>
                  </a:srgbClr>
                </a:highlight>
                <a:latin typeface="Calibri"/>
              </a:rPr>
              <a:t>Esta presentación fue desarrollada en colaboración con la </a:t>
            </a:r>
            <a:r>
              <a:rPr lang="es-419"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2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419" sz="105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 sz="1200" b="0" i="0" u="none" strike="noStrike" dirty="0" smtClean="0">
                <a:highlight>
                  <a:srgbClr val="000000">
                    <a:alpha val="0"/>
                  </a:srgbClr>
                </a:highlight>
                <a:latin typeface="Calibri"/>
              </a:rPr>
              <a:t>del </a:t>
            </a:r>
            <a:r>
              <a:rPr lang="es" sz="1200" b="0" i="0" u="none" strike="noStrike" dirty="0">
                <a:highlight>
                  <a:srgbClr val="000000">
                    <a:alpha val="0"/>
                  </a:srgbClr>
                </a:highlight>
                <a:latin typeface="Calibri"/>
              </a:rPr>
              <a:t>Condado de San Bernardino, una colaboración comprometida con el apoyo a las familias antes, durante y después del embarazo. Si desea obtener más información sobre la </a:t>
            </a:r>
            <a:r>
              <a:rPr lang="es-419"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2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 sz="1200" b="0" i="0" u="none" strike="noStrike" dirty="0" smtClean="0">
                <a:highlight>
                  <a:srgbClr val="000000">
                    <a:alpha val="0"/>
                  </a:srgbClr>
                </a:highlight>
                <a:latin typeface="Calibri"/>
              </a:rPr>
              <a:t>, </a:t>
            </a:r>
            <a:r>
              <a:rPr lang="es" sz="1200" b="0" i="0" u="none" strike="noStrike" dirty="0">
                <a:highlight>
                  <a:srgbClr val="000000">
                    <a:alpha val="0"/>
                  </a:srgbClr>
                </a:highlight>
                <a:latin typeface="Calibri"/>
              </a:rPr>
              <a:t>visite su sitio web en www.maternalhealthnetworksb.com.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Mi nombre es [INSERTAR NOMBRE], soy representante de [INSERTAR ORGANIZACIÓN] y he trabajado en colaboración con la </a:t>
            </a:r>
            <a:r>
              <a:rPr lang="es-419" sz="1200" dirty="0" smtClean="0">
                <a:effectLst/>
                <a:latin typeface="Calibri" panose="020F0502020204030204" pitchFamily="34" charset="0"/>
                <a:ea typeface="Calibri" panose="020F0502020204030204" pitchFamily="34" charset="0"/>
                <a:cs typeface="Times New Roman" panose="02020603050405020304" pitchFamily="18" charset="0"/>
              </a:rPr>
              <a:t>Maternal </a:t>
            </a:r>
            <a:r>
              <a:rPr lang="es-419" sz="1200" dirty="0" err="1" smtClean="0">
                <a:effectLst/>
                <a:latin typeface="Calibri" panose="020F0502020204030204" pitchFamily="34" charset="0"/>
                <a:ea typeface="Calibri" panose="020F0502020204030204" pitchFamily="34" charset="0"/>
                <a:cs typeface="Times New Roman" panose="02020603050405020304" pitchFamily="18" charset="0"/>
              </a:rPr>
              <a:t>Health</a:t>
            </a:r>
            <a:r>
              <a:rPr lang="es-419" sz="1200" dirty="0" smtClean="0">
                <a:effectLst/>
                <a:latin typeface="Calibri" panose="020F0502020204030204" pitchFamily="34" charset="0"/>
                <a:ea typeface="Calibri" panose="020F0502020204030204" pitchFamily="34" charset="0"/>
                <a:cs typeface="Times New Roman" panose="02020603050405020304" pitchFamily="18" charset="0"/>
              </a:rPr>
              <a:t> Network</a:t>
            </a:r>
            <a:r>
              <a:rPr lang="es-419"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s" sz="1200" b="0" i="0" u="none" strike="noStrike" dirty="0" smtClean="0">
                <a:highlight>
                  <a:srgbClr val="000000">
                    <a:alpha val="0"/>
                  </a:srgbClr>
                </a:highlight>
                <a:latin typeface="Calibri"/>
              </a:rPr>
              <a:t> </a:t>
            </a:r>
            <a:r>
              <a:rPr lang="es" sz="1200" b="0" i="0" u="none" strike="noStrike" dirty="0">
                <a:highlight>
                  <a:srgbClr val="000000">
                    <a:alpha val="0"/>
                  </a:srgbClr>
                </a:highlight>
                <a:latin typeface="Calibri"/>
              </a:rPr>
              <a:t>para proporcionarles esta información hoy. </a:t>
            </a:r>
          </a:p>
          <a:p>
            <a:endParaRPr lang="en-US" dirty="0"/>
          </a:p>
          <a:p>
            <a:pPr rtl="0"/>
            <a:r>
              <a:rPr lang="es" sz="1200" b="0" i="0" u="none" strike="noStrike" dirty="0">
                <a:solidFill>
                  <a:srgbClr val="FF0000"/>
                </a:solidFill>
                <a:highlight>
                  <a:srgbClr val="000000">
                    <a:alpha val="0"/>
                  </a:srgbClr>
                </a:highlight>
                <a:latin typeface="Calibri"/>
              </a:rPr>
              <a:t>[INSERTAR CUALQUIER INFORMACIÓN DE ANTECEDENTES QUE CONSIDERE ÚTIL PARA QUE LOS PARTICIPANTES LE CONOZCAN]</a:t>
            </a:r>
          </a:p>
          <a:p>
            <a:endParaRPr lang="en-US" dirty="0">
              <a:solidFill>
                <a:srgbClr val="FF0000"/>
              </a:solidFill>
            </a:endParaRPr>
          </a:p>
          <a:p>
            <a:pPr marL="171450" indent="-171450" rtl="0">
              <a:buFontTx/>
              <a:buChar char="-"/>
            </a:pPr>
            <a:r>
              <a:rPr lang="es" sz="1200" b="1" i="0" u="none" strike="noStrike" dirty="0">
                <a:solidFill>
                  <a:srgbClr val="FF0000"/>
                </a:solidFill>
                <a:highlight>
                  <a:srgbClr val="000000">
                    <a:alpha val="0"/>
                  </a:srgbClr>
                </a:highlight>
                <a:latin typeface="Calibri"/>
              </a:rPr>
              <a:t>SI EL TIEMPO LO PERMITE: </a:t>
            </a:r>
            <a:endParaRPr lang="en-US" dirty="0">
              <a:solidFill>
                <a:srgbClr val="FF0000"/>
              </a:solidFill>
            </a:endParaRPr>
          </a:p>
          <a:p>
            <a:pPr marL="0" indent="0" rtl="0">
              <a:buFontTx/>
              <a:buNone/>
            </a:pPr>
            <a:r>
              <a:rPr lang="es" sz="1200" b="0" i="0" u="none" strike="noStrike" dirty="0">
                <a:solidFill>
                  <a:srgbClr val="FF0000"/>
                </a:solidFill>
                <a:highlight>
                  <a:srgbClr val="000000">
                    <a:alpha val="0"/>
                  </a:srgbClr>
                </a:highlight>
                <a:latin typeface="Calibri"/>
              </a:rPr>
              <a:t>Me gustaría que cada uno de los presentes se dirigiera a la persona sentada a su lado y se presentara, así como decir lo que espera obtener de esta presentación de hoy (si se trata de una presentación virtual, que la gente se presente en el chat).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Esperamos que al final de esta presentación, aprenda sobre: </a:t>
            </a:r>
          </a:p>
          <a:p>
            <a:pPr marL="171450" indent="-171450" rtl="0">
              <a:buFont typeface="Arial" panose="020B0604020202020204" pitchFamily="34" charset="0"/>
              <a:buChar char="•"/>
            </a:pPr>
            <a:r>
              <a:rPr lang="es" sz="1200" b="0" i="0" u="none" strike="noStrike" dirty="0">
                <a:highlight>
                  <a:srgbClr val="000000">
                    <a:alpha val="0"/>
                  </a:srgbClr>
                </a:highlight>
                <a:latin typeface="Calibri"/>
              </a:rPr>
              <a:t>Cómo prepararse para el embarazo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rPr>
              <a:t>Nutrición, ejercicio y atención plena durante el embarazo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rPr>
              <a:t>Cómo prepararse para el parto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dirty="0"/>
          </a:p>
          <a:p>
            <a:pPr marL="0" indent="0" rtl="0">
              <a:buFont typeface="Arial" panose="020B0604020202020204" pitchFamily="34" charset="0"/>
              <a:buNone/>
            </a:pPr>
            <a:r>
              <a:rPr lang="es" sz="1200" b="0" i="0" u="none" strike="noStrike" dirty="0">
                <a:highlight>
                  <a:srgbClr val="000000">
                    <a:alpha val="0"/>
                  </a:srgbClr>
                </a:highlight>
                <a:latin typeface="Calibri"/>
              </a:rPr>
              <a:t>Hemos estructurado nuestro tiempo juntos para compartir primero un poco de información con usted, luego le haremos dialogar con otro participante sobre lo que ha aprendido.  Por último, cerraremos nuestro tiempo juntos ofreciéndoles la oportunidad de hacer preguntas. </a:t>
            </a:r>
          </a:p>
          <a:p>
            <a:pPr marL="0" indent="0">
              <a:buFont typeface="Arial" panose="020B0604020202020204" pitchFamily="34" charset="0"/>
              <a:buNone/>
            </a:pPr>
            <a:endParaRPr lang="en-US" dirty="0"/>
          </a:p>
          <a:p>
            <a:pPr marL="0" indent="0" rtl="0">
              <a:buFont typeface="Arial" panose="020B0604020202020204" pitchFamily="34" charset="0"/>
              <a:buNone/>
            </a:pPr>
            <a:r>
              <a:rPr lang="es" sz="1200" b="0" i="0" u="none" strike="noStrike" dirty="0">
                <a:highlight>
                  <a:srgbClr val="000000">
                    <a:alpha val="0"/>
                  </a:srgbClr>
                </a:highlight>
                <a:latin typeface="Calibri"/>
              </a:rPr>
              <a:t>¿Hay alguna pregunta antes de empezar?</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Existe mucha información sobre el embarazo y el parto, pero esta información se ha condensado en tres puntos principales que, según los expertos en la materia, son los aspectos más importantes que las familias deben conocer sobre la preparación física para el embarazo y el parto, incluyendo qué es, por qué es importante para la mamá y el bebé, y qué implica el proceso de preparación física para el embarazo y el parto. </a:t>
            </a:r>
          </a:p>
          <a:p>
            <a:endParaRPr lang="en-US" dirty="0"/>
          </a:p>
          <a:p>
            <a:pPr rtl="0"/>
            <a:r>
              <a:rPr lang="es" sz="1200" b="0" i="0" u="none" strike="noStrike" dirty="0">
                <a:highlight>
                  <a:srgbClr val="000000">
                    <a:alpha val="0"/>
                  </a:srgbClr>
                </a:highlight>
                <a:latin typeface="Calibri"/>
              </a:rPr>
              <a:t>Tras nuestro repaso de estos tres puntos, les facilitaré algunos recursos sobre dónde acudir en busca de apoyo.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lnSpc>
                <a:spcPct val="107000"/>
              </a:lnSpc>
              <a:spcBef>
                <a:spcPct val="0"/>
              </a:spcBef>
              <a:spcAft>
                <a:spcPct val="0"/>
              </a:spcAft>
              <a:buFont typeface="+mj-lt"/>
              <a:buNone/>
            </a:pPr>
            <a:r>
              <a:rPr lang="es" sz="1600" b="0" i="0" u="none" strike="noStrike" dirty="0">
                <a:solidFill>
                  <a:srgbClr val="444444"/>
                </a:solidFill>
                <a:highlight>
                  <a:srgbClr val="000000">
                    <a:alpha val="0"/>
                  </a:srgbClr>
                </a:highlight>
                <a:latin typeface="Lucida Grande"/>
              </a:rPr>
              <a:t>Lo más fácil es concebir entre 10 y 14 días después del primer día de la regla. Tratar de mantener y mejorar su salud antes del embarazo también puede aumentar sus posibilidades de quedar embarazada y disminuir las complicaciones del embarazo una vez que esté embarazada. Estas recomendaciones pueden ayudar a preparar su cuerpo para el embarazo y darle más posibilidades de tener un bebé sano.</a:t>
            </a:r>
          </a:p>
          <a:p>
            <a:pPr marL="0" marR="0" lvl="0" indent="0">
              <a:lnSpc>
                <a:spcPct val="107000"/>
              </a:lnSpc>
              <a:spcBef>
                <a:spcPct val="0"/>
              </a:spcBef>
              <a:spcAft>
                <a:spcPct val="0"/>
              </a:spcAft>
              <a:buFont typeface="+mj-lt"/>
              <a:buNone/>
            </a:pPr>
            <a:endParaRPr lang="en-US" sz="1600" b="0" i="0" dirty="0">
              <a:solidFill>
                <a:srgbClr val="444444"/>
              </a:solidFill>
              <a:effectLst/>
              <a:latin typeface="Lucida Grande"/>
            </a:endParaRPr>
          </a:p>
          <a:p>
            <a:pPr marL="0" marR="0" lvl="0" indent="0" rtl="0">
              <a:lnSpc>
                <a:spcPct val="107000"/>
              </a:lnSpc>
              <a:spcBef>
                <a:spcPct val="0"/>
              </a:spcBef>
              <a:spcAft>
                <a:spcPct val="0"/>
              </a:spcAft>
              <a:buFont typeface="+mj-lt"/>
              <a:buNone/>
            </a:pPr>
            <a:r>
              <a:rPr lang="es" sz="1600" b="1" i="0" u="none" strike="noStrike" dirty="0">
                <a:solidFill>
                  <a:srgbClr val="444444"/>
                </a:solidFill>
                <a:highlight>
                  <a:srgbClr val="000000">
                    <a:alpha val="0"/>
                  </a:srgbClr>
                </a:highlight>
                <a:latin typeface="Lucida Grande"/>
              </a:rPr>
              <a:t>Consulte a su médico:  </a:t>
            </a:r>
            <a:r>
              <a:rPr lang="es" sz="1600" b="0" i="0" u="none" strike="noStrike" dirty="0">
                <a:solidFill>
                  <a:srgbClr val="444444"/>
                </a:solidFill>
                <a:highlight>
                  <a:srgbClr val="000000">
                    <a:alpha val="0"/>
                  </a:srgbClr>
                </a:highlight>
                <a:latin typeface="Lucida Grande"/>
              </a:rPr>
              <a:t>Antes de quedar embarazada, hable con su médico sobre la atención médica previa a la concepción. Su médico comprobará su presión arterial de referencia y si tiene anemia, diabetes u otras afecciones que puedan afectar a su embarazo. El médico también hablará de su historial de salud, de las enfermedades que padece actualmente, de los problemas que ha tenido en embarazos anteriores, de los medicamentos que toma actualmente, de las vacunas que podría necesitar y de las medidas que puede tomar antes del embarazo para prevenir ciertos defectos de nacimiento.</a:t>
            </a:r>
          </a:p>
          <a:p>
            <a:pPr marL="0" marR="0" lvl="0" indent="0">
              <a:lnSpc>
                <a:spcPct val="107000"/>
              </a:lnSpc>
              <a:spcBef>
                <a:spcPct val="0"/>
              </a:spcBef>
              <a:spcAft>
                <a:spcPct val="0"/>
              </a:spcAft>
              <a:buFont typeface="+mj-lt"/>
              <a:buNone/>
            </a:pPr>
            <a:endParaRPr lang="en-US" sz="1600" b="0" i="0" dirty="0">
              <a:solidFill>
                <a:srgbClr val="444444"/>
              </a:solidFill>
              <a:effectLst/>
              <a:latin typeface="Lucida Grande"/>
            </a:endParaRPr>
          </a:p>
          <a:p>
            <a:pPr marL="0" marR="0" lvl="0" indent="0" rtl="0">
              <a:lnSpc>
                <a:spcPct val="107000"/>
              </a:lnSpc>
              <a:spcBef>
                <a:spcPct val="0"/>
              </a:spcBef>
              <a:spcAft>
                <a:spcPct val="0"/>
              </a:spcAft>
              <a:buFont typeface="+mj-lt"/>
              <a:buNone/>
            </a:pPr>
            <a:r>
              <a:rPr lang="es" sz="1600" b="0" i="0" u="none" strike="noStrike" dirty="0">
                <a:solidFill>
                  <a:srgbClr val="444444"/>
                </a:solidFill>
                <a:highlight>
                  <a:srgbClr val="000000">
                    <a:alpha val="0"/>
                  </a:srgbClr>
                </a:highlight>
                <a:latin typeface="Lucida Grande"/>
              </a:rPr>
              <a:t>Asegúrese de hablar con su médico sobre:</a:t>
            </a:r>
          </a:p>
          <a:p>
            <a:pPr marL="285750" marR="0" lvl="0" indent="-285750" rtl="0">
              <a:lnSpc>
                <a:spcPct val="107000"/>
              </a:lnSpc>
              <a:spcBef>
                <a:spcPct val="0"/>
              </a:spcBef>
              <a:spcAft>
                <a:spcPct val="0"/>
              </a:spcAft>
              <a:buFont typeface="Arial" panose="020B0604020202020204" pitchFamily="34" charset="0"/>
              <a:buChar char="•"/>
            </a:pPr>
            <a:r>
              <a:rPr lang="es" sz="1600" b="0" i="0" u="none" strike="noStrike" dirty="0">
                <a:solidFill>
                  <a:srgbClr val="444444"/>
                </a:solidFill>
                <a:highlight>
                  <a:srgbClr val="000000">
                    <a:alpha val="0"/>
                  </a:srgbClr>
                </a:highlight>
                <a:latin typeface="Lucida Grande"/>
              </a:rPr>
              <a:t>Cualquier afección médica que tenga</a:t>
            </a:r>
          </a:p>
          <a:p>
            <a:pPr marL="285750" marR="0" lvl="0" indent="-285750" rtl="0">
              <a:lnSpc>
                <a:spcPct val="107000"/>
              </a:lnSpc>
              <a:spcBef>
                <a:spcPct val="0"/>
              </a:spcBef>
              <a:spcAft>
                <a:spcPct val="0"/>
              </a:spcAft>
              <a:buFont typeface="Arial" panose="020B0604020202020204" pitchFamily="34" charset="0"/>
              <a:buChar char="•"/>
            </a:pPr>
            <a:r>
              <a:rPr lang="es" sz="1600" b="0" i="0" u="none" strike="noStrike" dirty="0">
                <a:solidFill>
                  <a:srgbClr val="444444"/>
                </a:solidFill>
                <a:highlight>
                  <a:srgbClr val="000000">
                    <a:alpha val="0"/>
                  </a:srgbClr>
                </a:highlight>
                <a:latin typeface="Lucida Grande"/>
              </a:rPr>
              <a:t>Estilo de vida y comportamientos: es importante que hable con su médico si fuma, bebe alcohol o si vive en un entorno estresante o peligroso</a:t>
            </a:r>
          </a:p>
          <a:p>
            <a:pPr marL="285750" marR="0" lvl="0" indent="-285750" rtl="0">
              <a:lnSpc>
                <a:spcPct val="107000"/>
              </a:lnSpc>
              <a:spcBef>
                <a:spcPct val="0"/>
              </a:spcBef>
              <a:spcAft>
                <a:spcPct val="0"/>
              </a:spcAft>
              <a:buFont typeface="Arial" panose="020B0604020202020204" pitchFamily="34" charset="0"/>
              <a:buChar char="•"/>
            </a:pPr>
            <a:r>
              <a:rPr lang="es" sz="1600" b="0" i="0" u="none" strike="noStrike" dirty="0">
                <a:solidFill>
                  <a:srgbClr val="444444"/>
                </a:solidFill>
                <a:highlight>
                  <a:srgbClr val="000000">
                    <a:alpha val="0"/>
                  </a:srgbClr>
                </a:highlight>
                <a:latin typeface="Lucida Grande"/>
              </a:rPr>
              <a:t>Medicamentos que está tomando: algunos medicamentos pueden causar defectos de nacimiento, por lo que es importante informarse y crear un plan de tratamiento adecuado</a:t>
            </a:r>
          </a:p>
          <a:p>
            <a:pPr marL="0" marR="0" lvl="0" indent="0">
              <a:lnSpc>
                <a:spcPct val="107000"/>
              </a:lnSpc>
              <a:spcBef>
                <a:spcPct val="0"/>
              </a:spcBef>
              <a:spcAft>
                <a:spcPct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rtl="0">
              <a:buFont typeface="Wingdings" panose="05000000000000000000" pitchFamily="2" charset="2"/>
              <a:buNone/>
            </a:pPr>
            <a:r>
              <a:rPr lang="es" sz="1100" b="0" i="0" u="none" strike="noStrike" dirty="0">
                <a:highlight>
                  <a:srgbClr val="000000">
                    <a:alpha val="0"/>
                  </a:srgbClr>
                </a:highlight>
                <a:latin typeface="Calibri"/>
              </a:rPr>
              <a:t>Ambos miembros de la pareja deben programar una revisión con su médico o partera antes de intentar concebir un bebé. Hay cosas que tanto la pareja femenina como la masculina pueden hacer para maximizar las oportunidades de quedarse embarazada.</a:t>
            </a:r>
            <a:endParaRPr lang="en-US" sz="1100" b="1" i="0" dirty="0"/>
          </a:p>
          <a:p>
            <a:pPr>
              <a:buFont typeface="Wingdings" panose="05000000000000000000" pitchFamily="2" charset="2"/>
              <a:buNone/>
            </a:pPr>
            <a:endParaRPr lang="en-US" sz="1100" b="1" i="0" dirty="0"/>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r>
              <a:rPr lang="es" sz="1100" b="1" i="0" u="none" strike="noStrike" dirty="0">
                <a:highlight>
                  <a:srgbClr val="000000">
                    <a:alpha val="0"/>
                  </a:srgbClr>
                </a:highlight>
                <a:latin typeface="Calibri"/>
              </a:rPr>
              <a:t>Mantener o trabajar para conseguir un peso saludable para usted.</a:t>
            </a:r>
            <a:r>
              <a:rPr lang="es" sz="1100" b="0" i="0" u="none" strike="noStrike" dirty="0">
                <a:highlight>
                  <a:srgbClr val="000000">
                    <a:alpha val="0"/>
                  </a:srgbClr>
                </a:highlight>
                <a:latin typeface="Calibri"/>
              </a:rPr>
              <a:t> Las personas con sobrepeso u obesidad tienen un mayor riesgo de padecer muchas afecciones graves, como complicaciones durante el embarazo, enfermedades cardíacas, diabetes de tipo 2 y ciertos tipos de cáncer (de endometrio, de mama y de colon). Las personas con un peso inferior al normal también corren el riesgo de sufrir graves problemas de salud. Si tiene un peso inferior al normal, sobrepeso u obesidad, hable con su médico sobre cómo alcanzar y mantener un peso saludable antes de quedar embarazada.</a:t>
            </a:r>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endParaRPr lang="en-US" sz="11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r>
              <a:rPr lang="es" sz="1800" b="0" i="0" u="none" strike="noStrike" dirty="0">
                <a:solidFill>
                  <a:srgbClr val="242424"/>
                </a:solidFill>
                <a:highlight>
                  <a:srgbClr val="000000">
                    <a:alpha val="0"/>
                  </a:srgbClr>
                </a:highlight>
                <a:latin typeface="Calibri"/>
                <a:ea typeface="Calibri"/>
                <a:cs typeface="Calibri"/>
              </a:rPr>
              <a:t>Hable con su médico sobre el peso adecuado para usted</a:t>
            </a:r>
            <a:r>
              <a:rPr lang="es" sz="1800" b="0" i="0" u="none" strike="noStrike" dirty="0">
                <a:solidFill>
                  <a:srgbClr val="242424"/>
                </a:solidFill>
                <a:highlight>
                  <a:srgbClr val="000000">
                    <a:alpha val="0"/>
                  </a:srgbClr>
                </a:highlight>
                <a:latin typeface="Calibri"/>
                <a:ea typeface="Calibri"/>
                <a:cs typeface="Times New Roman"/>
              </a:rPr>
              <a:t> y cómo puede mantenerlo o conseguirlo de forma saludable antes de quedar embarazada. Las madres con bajo peso o sobrepeso antes de quedar embarazadas podrían tener problemas de salud, como partos prematuros, defectos de nacimiento, diabetes o hipertensión.</a:t>
            </a:r>
            <a:endParaRPr lang="en-US" sz="1100" b="1" i="0" dirty="0"/>
          </a:p>
          <a:p>
            <a:pPr>
              <a:buFont typeface="Wingdings" panose="05000000000000000000" pitchFamily="2" charset="2"/>
              <a:buNone/>
            </a:pPr>
            <a:endParaRPr lang="en-US" sz="1100" b="1" i="0" dirty="0"/>
          </a:p>
          <a:p>
            <a:pPr rtl="0">
              <a:buFont typeface="Wingdings" panose="05000000000000000000" pitchFamily="2" charset="2"/>
              <a:buNone/>
            </a:pPr>
            <a:r>
              <a:rPr lang="es" sz="1100" b="1" i="0" u="none" strike="noStrike" dirty="0">
                <a:highlight>
                  <a:srgbClr val="000000">
                    <a:alpha val="0"/>
                  </a:srgbClr>
                </a:highlight>
                <a:latin typeface="Calibri"/>
              </a:rPr>
              <a:t>Ejercicio moderado regular: </a:t>
            </a:r>
            <a:r>
              <a:rPr lang="es" sz="1100" b="0" i="0" u="none" strike="noStrike" dirty="0">
                <a:highlight>
                  <a:srgbClr val="000000">
                    <a:alpha val="0"/>
                  </a:srgbClr>
                </a:highlight>
                <a:latin typeface="Calibri"/>
              </a:rPr>
              <a:t>se recomiendan 2,5 horas semanales de</a:t>
            </a:r>
            <a:r>
              <a:rPr lang="es" sz="1600" b="0" i="0" u="none" strike="noStrike" dirty="0">
                <a:solidFill>
                  <a:srgbClr val="000000"/>
                </a:solidFill>
                <a:highlight>
                  <a:srgbClr val="000000">
                    <a:alpha val="0"/>
                  </a:srgbClr>
                </a:highlight>
                <a:latin typeface="Open Sans"/>
              </a:rPr>
              <a:t> actividad aeróbica de intensidad moderada, como caminar a paso ligero, antes y durante el embarazo, a menos que haya una razón médica para evitar la actividad física.</a:t>
            </a:r>
            <a:endParaRPr lang="en-US" sz="1100" b="1" i="0" dirty="0"/>
          </a:p>
          <a:p>
            <a:pPr>
              <a:buFont typeface="Wingdings" panose="05000000000000000000" pitchFamily="2" charset="2"/>
              <a:buNone/>
            </a:pPr>
            <a:endParaRPr lang="en-US" sz="1100" b="1" i="0" dirty="0"/>
          </a:p>
          <a:p>
            <a:pPr rtl="0">
              <a:buFont typeface="Wingdings" panose="05000000000000000000" pitchFamily="2" charset="2"/>
              <a:buNone/>
            </a:pPr>
            <a:r>
              <a:rPr lang="es" sz="1100" b="1" i="0" u="none" strike="noStrike" dirty="0">
                <a:highlight>
                  <a:srgbClr val="000000">
                    <a:alpha val="0"/>
                  </a:srgbClr>
                </a:highlight>
                <a:latin typeface="Calibri"/>
              </a:rPr>
              <a:t>Limitar o evitar sustancias nocivas:</a:t>
            </a:r>
            <a:r>
              <a:rPr lang="es" sz="1100" b="0" i="0" u="none" strike="noStrike" dirty="0">
                <a:highlight>
                  <a:srgbClr val="000000">
                    <a:alpha val="0"/>
                  </a:srgbClr>
                </a:highlight>
                <a:latin typeface="Calibri"/>
              </a:rPr>
              <a:t> Evite los productos químicos nocivos, los contaminantes ambientales y otras sustancias tóxicas como los productos químicos sintéticos, los metales, los fertilizantes, los insecticidas y las heces de gatos o roedores en el hogar y en el lugar de trabajo. Estas sustancias pueden dañar los sistemas reproductivos de hombres y mujeres. Pueden dificultar el embarazo. La exposición incluso a pequeñas cantidades durante el embarazo, la infancia, la niñez o la pubertad puede provocar enfermedades.</a:t>
            </a:r>
          </a:p>
          <a:p>
            <a:pPr>
              <a:buFont typeface="Wingdings" panose="05000000000000000000" pitchFamily="2" charset="2"/>
              <a:buNone/>
            </a:pPr>
            <a:endParaRPr lang="en-US" sz="1100" b="1" i="0" dirty="0"/>
          </a:p>
          <a:p>
            <a:pPr rtl="0">
              <a:buFont typeface="Wingdings" panose="05000000000000000000" pitchFamily="2" charset="2"/>
              <a:buNone/>
            </a:pPr>
            <a:r>
              <a:rPr lang="es" sz="1100" b="1" i="0" u="none" strike="noStrike" dirty="0">
                <a:highlight>
                  <a:srgbClr val="000000">
                    <a:alpha val="0"/>
                  </a:srgbClr>
                </a:highlight>
                <a:latin typeface="Calibri"/>
              </a:rPr>
              <a:t>Empezar a tomar vitaminas y suplementos:</a:t>
            </a:r>
            <a:r>
              <a:rPr lang="es" sz="1100" b="0" i="0" u="none" strike="noStrike" dirty="0">
                <a:highlight>
                  <a:srgbClr val="000000">
                    <a:alpha val="0"/>
                  </a:srgbClr>
                </a:highlight>
                <a:latin typeface="Calibri"/>
              </a:rPr>
              <a:t> Se recomienda tomar ciertas vitaminas y suplementos, como el ácido fólico, durante el tiempo que esté intentando concebir y a lo largo del embarazo para tener un bebé sano. El ácido fólico es una vitamina B. Si una mujer tiene suficiente ácido fólico en su cuerpo al menos un mes antes y durante el embarazo, puede ayudar a prevenir importantes defectos de nacimiento del cerebro y la columna vertebral del bebé.</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a:p>
        </p:txBody>
      </p:sp>
    </p:spTree>
    <p:extLst>
      <p:ext uri="{BB962C8B-B14F-4D97-AF65-F5344CB8AC3E}">
        <p14:creationId xmlns:p14="http://schemas.microsoft.com/office/powerpoint/2010/main" val="65842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1" i="0" u="none" strike="noStrike" dirty="0">
                <a:highlight>
                  <a:srgbClr val="000000">
                    <a:alpha val="0"/>
                  </a:srgbClr>
                </a:highlight>
                <a:latin typeface="Calibri"/>
              </a:rPr>
              <a:t>La cantidad de peso que gane durante el embarazo es importante para la salud del mismo y para su salud a largo plazo y la de su bebé.  </a:t>
            </a:r>
            <a:r>
              <a:rPr lang="es" sz="1200" b="0" i="0" u="none" strike="noStrike" dirty="0">
                <a:highlight>
                  <a:srgbClr val="000000">
                    <a:alpha val="0"/>
                  </a:srgbClr>
                </a:highlight>
                <a:latin typeface="Calibri"/>
              </a:rPr>
              <a:t>Ganar menos peso del recomendado durante el embarazo se asocia con el nacimiento de un bebé demasiado pequeño. Algunos bebés que nacen demasiado pequeños pueden tener dificultades para empezar a ser amamantados, pueden tener un mayor riesgo de enfermedad y pueden sufrir retrasos en el desarrollo (no cumplir los hitos de su edad).  Ganar más peso del recomendado durante el embarazo se asocia a tener un bebé demasiado grande, lo que puede provocar complicaciones en el parto, cesáreas y obesidad durante la infancia. Ganar más peso del recomendado también puede aumentar la cantidad de peso que se mantiene después del embarazo, lo que puede conducir a la obesidad.</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dirty="0"/>
          </a:p>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dirty="0">
                <a:highlight>
                  <a:srgbClr val="000000">
                    <a:alpha val="0"/>
                  </a:srgbClr>
                </a:highlight>
                <a:latin typeface="Calibri"/>
              </a:rPr>
              <a:t>La indicación típica para un embarazo saludable es aumentar entre 25 y 35 libras, que es aproximadamente el peso del bebé, la placenta, los líquidos, etc. El aumento de peso adecuado será diferente para cada persona, por lo que es importante que hable con su proveedor sobre el rango saludable que debe ganar a lo largo de su embarazo. Tome vitaminas prenatales y otros suplementos que le recomiende su proveedor.</a:t>
            </a:r>
          </a:p>
          <a:p>
            <a:endParaRPr lang="en-US" sz="1200" b="1" dirty="0"/>
          </a:p>
          <a:p>
            <a:pPr marL="0" marR="0" lvl="0" indent="0" algn="l" defTabSz="914400" rtl="0" eaLnBrk="1" fontAlgn="auto" latinLnBrk="0" hangingPunct="1">
              <a:lnSpc>
                <a:spcPct val="100000"/>
              </a:lnSpc>
              <a:spcBef>
                <a:spcPct val="0"/>
              </a:spcBef>
              <a:spcAft>
                <a:spcPct val="0"/>
              </a:spcAft>
              <a:buClrTx/>
              <a:buSzTx/>
              <a:buFontTx/>
              <a:buNone/>
              <a:defRPr/>
            </a:pPr>
            <a:r>
              <a:rPr lang="es" sz="1200" b="1" i="0" u="none" strike="noStrike" dirty="0">
                <a:highlight>
                  <a:srgbClr val="000000">
                    <a:alpha val="0"/>
                  </a:srgbClr>
                </a:highlight>
                <a:latin typeface="Calibri"/>
              </a:rPr>
              <a:t>Llevar una dieta nutritiva durante el embarazo</a:t>
            </a:r>
            <a:r>
              <a:rPr lang="es" sz="1200" b="0" i="0" u="none" strike="noStrike" dirty="0">
                <a:highlight>
                  <a:srgbClr val="000000">
                    <a:alpha val="0"/>
                  </a:srgbClr>
                </a:highlight>
                <a:latin typeface="Calibri"/>
              </a:rPr>
              <a:t> está relacionado con un buen desarrollo del cerebro y un peso saludable al nacer, y puede reducir el riesgo de muchos defectos de nacimiento. Una dieta equilibrada también reducirá los riesgos de anemia, así como otros síntomas desagradables del embarazo, como la fatiga y las náuseas matutinas. Mientras esté embarazada, asegúrese de evitar toxinas como el alcohol, las drogas y el tabaco.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 sz="1800" b="0" i="0" u="none" strike="noStrike" dirty="0">
                <a:highlight>
                  <a:srgbClr val="000000">
                    <a:alpha val="0"/>
                  </a:srgbClr>
                </a:highlight>
                <a:latin typeface="Calibri"/>
              </a:rPr>
              <a:t>Durante el embarazo, debe seguir una dieta balanceada</a:t>
            </a:r>
            <a:r>
              <a:rPr lang="es" sz="1800" b="0" i="0" u="none" strike="noStrike" dirty="0">
                <a:solidFill>
                  <a:srgbClr val="000000"/>
                </a:solidFill>
                <a:highlight>
                  <a:srgbClr val="000000">
                    <a:alpha val="0"/>
                  </a:srgbClr>
                </a:highlight>
                <a:latin typeface="Calibri"/>
                <a:ea typeface="Calibri"/>
                <a:cs typeface="Calibri"/>
              </a:rPr>
              <a:t> que incluya frutas, verduras, cereales integrales y proteínas. Hable con su médico sobre qué alimentos y bebidas deben evitarse o limitarse durante el embarazo.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dirty="0"/>
          </a:p>
          <a:p>
            <a:pPr rtl="0"/>
            <a:r>
              <a:rPr lang="es" sz="1200" b="1" i="0" u="none" strike="noStrike" dirty="0">
                <a:highlight>
                  <a:srgbClr val="000000">
                    <a:alpha val="0"/>
                  </a:srgbClr>
                </a:highlight>
                <a:latin typeface="Calibri"/>
              </a:rPr>
              <a:t>Continuar haciendo ejercicio.</a:t>
            </a:r>
            <a:r>
              <a:rPr lang="es" sz="1200" b="0" i="0" u="none" strike="noStrike" dirty="0">
                <a:highlight>
                  <a:srgbClr val="000000">
                    <a:alpha val="0"/>
                  </a:srgbClr>
                </a:highlight>
                <a:latin typeface="Calibri"/>
              </a:rPr>
              <a:t> El embarazo puede parecer el momento perfecto para sentarse y relajarse. Es probable que se sienta más cansada de lo habitual y que le duela la espalda por llevar un peso extra. Pero, a menos que sufra complicaciones, quedarse sentada no servirá de nada. De hecho, el embarazo puede ser un buen momento para activarse, incluso si no ha hecho ejercicio durante un tiempo.  El ejercicio regular durante el embarazo puede: reducir los dolores de espalda, el estreñimiento, la distensión y la inflamación.  También puede ayudar a mejorar su estado de ánimo y sus niveles de energía y ayudarle a dormir mejor.  Otros beneficios del ejercicio regular durante el embarazo son un menor riesgo de diabetes gestacional y la posibilidad de acortar el parto.</a:t>
            </a:r>
          </a:p>
          <a:p>
            <a:endParaRPr lang="en-US" sz="1200" b="1" dirty="0"/>
          </a:p>
          <a:p>
            <a:pPr rtl="0"/>
            <a:r>
              <a:rPr lang="es" sz="1200" b="0" i="0" u="none" strike="noStrike" dirty="0">
                <a:highlight>
                  <a:srgbClr val="000000">
                    <a:alpha val="0"/>
                  </a:srgbClr>
                </a:highlight>
                <a:latin typeface="Calibri"/>
              </a:rPr>
              <a:t>Si hacía ejercicio antes de quedar embarazada, puede continuar con la mayoría de los ejercicios haciendo algunas modificaciones. Algunas buenas opciones son el yoga prenatal, las caminatas y la natación. </a:t>
            </a:r>
            <a:r>
              <a:rPr lang="es" sz="1800" b="0" i="0" u="none" strike="noStrike" dirty="0">
                <a:solidFill>
                  <a:srgbClr val="000000"/>
                </a:solidFill>
                <a:highlight>
                  <a:srgbClr val="000000">
                    <a:alpha val="0"/>
                  </a:srgbClr>
                </a:highlight>
                <a:latin typeface="Calibri"/>
              </a:rPr>
              <a:t>H</a:t>
            </a:r>
            <a:r>
              <a:rPr lang="es" sz="1800" b="0" i="0" u="none" strike="noStrike" dirty="0">
                <a:solidFill>
                  <a:srgbClr val="000000"/>
                </a:solidFill>
                <a:highlight>
                  <a:srgbClr val="000000">
                    <a:alpha val="0"/>
                  </a:srgbClr>
                </a:highlight>
                <a:latin typeface="Calibri"/>
                <a:ea typeface="Calibri"/>
              </a:rPr>
              <a:t>able con su médico sobre qué actividades son seguras y cuáles deben evitarse o modificarse.</a:t>
            </a:r>
            <a:endParaRPr lang="en-US" sz="1200" b="0" dirty="0"/>
          </a:p>
          <a:p>
            <a:endParaRPr lang="en-US" sz="1200" b="1" dirty="0"/>
          </a:p>
          <a:p>
            <a:pPr marL="0" marR="0" lvl="0" indent="0" algn="l" defTabSz="914400" rtl="0" eaLnBrk="1" fontAlgn="auto" latinLnBrk="0" hangingPunct="1">
              <a:lnSpc>
                <a:spcPct val="100000"/>
              </a:lnSpc>
              <a:spcBef>
                <a:spcPct val="0"/>
              </a:spcBef>
              <a:spcAft>
                <a:spcPct val="0"/>
              </a:spcAft>
              <a:buClrTx/>
              <a:buSzTx/>
              <a:buFontTx/>
              <a:buNone/>
              <a:defRPr/>
            </a:pPr>
            <a:r>
              <a:rPr lang="es" sz="1800" b="1" i="0" u="none" strike="noStrike" dirty="0">
                <a:solidFill>
                  <a:srgbClr val="000000"/>
                </a:solidFill>
                <a:highlight>
                  <a:srgbClr val="000000">
                    <a:alpha val="0"/>
                  </a:srgbClr>
                </a:highlight>
                <a:latin typeface="Calibri"/>
                <a:ea typeface="Calibri"/>
                <a:cs typeface="Calibri"/>
              </a:rPr>
              <a:t>Practicar la atención plena y manejar el estrés.</a:t>
            </a:r>
            <a:r>
              <a:rPr lang="es" sz="1800" b="0" i="0" u="none" strike="noStrike" dirty="0">
                <a:solidFill>
                  <a:srgbClr val="000000"/>
                </a:solidFill>
                <a:highlight>
                  <a:srgbClr val="000000">
                    <a:alpha val="0"/>
                  </a:srgbClr>
                </a:highlight>
                <a:latin typeface="Calibri"/>
                <a:ea typeface="Calibri"/>
                <a:cs typeface="Calibri"/>
              </a:rPr>
              <a:t> Sentirse estresada es habitual durante el embarazo porque éste es una época de muchos cambios. Puede que estos cambios sean bienvenidos, pero pueden añadir nuevas tensiones a su vida. Los niveles elevados de estrés que se prolongan durante mucho tiempo pueden provocar problemas de salud, como hipertensión arterial y enfermedades cardíacas. Durante el embarazo, el estrés puede aumentar las posibilidades de tener un bebé prematuro o de bajo peso, lo que aumenta el riesgo de otros problemas de salud. Para favorecer el bienestar, puede meditar, hacer ejercicios de respiración (aprender a respirar y prestar atención a la respiración), observar el entorno que le rodea y cómo se siente, escribir un diario y practicar yoga.</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b="1"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 sz="1800" b="1" i="0" u="none" strike="noStrike" dirty="0">
                <a:solidFill>
                  <a:srgbClr val="000000"/>
                </a:solidFill>
                <a:highlight>
                  <a:srgbClr val="000000">
                    <a:alpha val="0"/>
                  </a:srgbClr>
                </a:highlight>
                <a:latin typeface="Calibri"/>
                <a:cs typeface="Calibri"/>
              </a:rPr>
              <a:t>Continuar acudiendo al odontólogo.</a:t>
            </a:r>
            <a:r>
              <a:rPr lang="es" sz="1800" b="0" i="0" u="none" strike="noStrike" dirty="0">
                <a:solidFill>
                  <a:srgbClr val="000000"/>
                </a:solidFill>
                <a:highlight>
                  <a:srgbClr val="000000">
                    <a:alpha val="0"/>
                  </a:srgbClr>
                </a:highlight>
                <a:latin typeface="Calibri"/>
                <a:cs typeface="Calibri"/>
              </a:rPr>
              <a:t> Estar embarazada puede aumentar el riesgo de sufrir problemas de salud bucodental, y estos problemas pueden afectar a su embarazo. Por ejemplo, algunos estudios muestran una relación entre la enfermedad de las encías y el parto prematuro. El nacimiento prematuro es el que se produce demasiado pronto, antes de las 37 semanas de embarazo. Los bebés prematuros pueden tener más problemas de salud al nacer y más tarde en la vida que los bebés nacidos a término.  Cuidar bien la boca, dientes y encías durante el embarazo puede ayudarle a tener un embarazo y un bebé sanos.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360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La preparación para el parto puede ayudarle a comprender sus opciones antes de dar a luz.</a:t>
            </a:r>
          </a:p>
          <a:p>
            <a:endParaRPr lang="en-US" dirty="0"/>
          </a:p>
          <a:p>
            <a:pPr rtl="0"/>
            <a:r>
              <a:rPr lang="es" sz="1200" b="1" i="0" u="none" strike="noStrike" dirty="0">
                <a:highlight>
                  <a:srgbClr val="000000">
                    <a:alpha val="0"/>
                  </a:srgbClr>
                </a:highlight>
                <a:latin typeface="Calibri"/>
              </a:rPr>
              <a:t>En las clases de preparación para el parto</a:t>
            </a:r>
            <a:r>
              <a:rPr lang="es" sz="1200" b="0" i="0" u="none" strike="noStrike" dirty="0">
                <a:highlight>
                  <a:srgbClr val="000000">
                    <a:alpha val="0"/>
                  </a:srgbClr>
                </a:highlight>
                <a:latin typeface="Calibri"/>
              </a:rPr>
              <a:t>, usted y su pareja pueden aprender sobre las etapas del proceso de nacimiento, las opciones de alivio del dolor y cómo manejar el dolor, las diferentes posiciones para dar a luz, la lactancia materna y el cuidado del recién nacido. Algunos tipos de clases de parto son Lamaze, Bradley y Hypnobirthing. El hospital o el centro de maternidad también pueden ofrecer clases de preparación para el parto. Dependiendo de la duración de la clase, suele ser mejor que la madre que va a dar a luz y su pareja tomen una clase de parto durante el segundo o tercer trimestre.</a:t>
            </a:r>
          </a:p>
          <a:p>
            <a:endParaRPr lang="en-US" b="0" dirty="0"/>
          </a:p>
          <a:p>
            <a:pPr rtl="0"/>
            <a:r>
              <a:rPr lang="es" sz="1200" b="1" i="0" u="none" strike="noStrike" dirty="0">
                <a:highlight>
                  <a:srgbClr val="000000">
                    <a:alpha val="0"/>
                  </a:srgbClr>
                </a:highlight>
                <a:latin typeface="Calibri"/>
              </a:rPr>
              <a:t>Hable de cómo piensa alimentar a su hijo.</a:t>
            </a:r>
            <a:r>
              <a:rPr lang="es" sz="1200" b="0" i="0" u="none" strike="noStrike" dirty="0">
                <a:highlight>
                  <a:srgbClr val="000000">
                    <a:alpha val="0"/>
                  </a:srgbClr>
                </a:highlight>
                <a:latin typeface="Calibri"/>
              </a:rPr>
              <a:t> Si va a recibir a un nuevo bebé, va a tener que tomar algunas decisiones sobre su alimentación. Pensar en esto antes del parto reducirá el estrés de tener que tomar esa decisión mientras se recupera del parto.</a:t>
            </a:r>
            <a:endParaRPr lang="en-US" b="1" dirty="0"/>
          </a:p>
          <a:p>
            <a:endParaRPr lang="en-US" b="1" dirty="0"/>
          </a:p>
          <a:p>
            <a:pPr marL="0" marR="0" lvl="0" indent="0" algn="l" defTabSz="914400" rtl="0" eaLnBrk="1" fontAlgn="auto" latinLnBrk="0" hangingPunct="1">
              <a:lnSpc>
                <a:spcPct val="100000"/>
              </a:lnSpc>
              <a:spcBef>
                <a:spcPct val="0"/>
              </a:spcBef>
              <a:spcAft>
                <a:spcPct val="0"/>
              </a:spcAft>
              <a:buClrTx/>
              <a:buSzTx/>
              <a:buFontTx/>
              <a:buNone/>
              <a:defRPr/>
            </a:pPr>
            <a:r>
              <a:rPr lang="es" sz="1200" b="1" i="0" u="none" strike="noStrike" dirty="0">
                <a:highlight>
                  <a:srgbClr val="000000">
                    <a:alpha val="0"/>
                  </a:srgbClr>
                </a:highlight>
                <a:latin typeface="Calibri"/>
                <a:ea typeface="Calibri"/>
                <a:cs typeface="Calibri"/>
              </a:rPr>
              <a:t>Preparar el plan de parto:</a:t>
            </a:r>
            <a:r>
              <a:rPr lang="es" sz="1200" b="0" i="0" u="none" strike="noStrike" dirty="0">
                <a:highlight>
                  <a:srgbClr val="000000">
                    <a:alpha val="0"/>
                  </a:srgbClr>
                </a:highlight>
                <a:latin typeface="Calibri"/>
                <a:ea typeface="Calibri"/>
                <a:cs typeface="Calibri"/>
              </a:rPr>
              <a:t>  Un plan de parto es un esquema de lo que desea para su parto. Este plan ayuda a su médico o partera, a las enfermeras y a las personas de apoyo a entender sus deseos personales.  Debe hablar de su plan con su persona de apoyo y con su médico o partera. No solo les ayudará a entenderle, sino también a averiguar si lo que tiene en mente es factible y seguro para usted y su bebé.</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dirty="0">
                <a:highlight>
                  <a:srgbClr val="000000">
                    <a:alpha val="0"/>
                  </a:srgbClr>
                </a:highlight>
                <a:latin typeface="Calibri"/>
                <a:ea typeface="Calibri"/>
                <a:cs typeface="Calibri"/>
              </a:rPr>
              <a:t>Aunque muchos padres tienen un plan de parto ideal, es importante recordar que durante el proceso de parto pueden ocurrir cosas que no están previstas y que pueden estar fuera de su control. Por ejemplo, los bebés pueden llegar antes de tiempo o ponerse en una posición incómoda, además de que su presión arterial puede subir o bajar, lo cual puede ocurrirle a cualquiera y no es culpa de nadie si ocurren estas otras cosas.</a:t>
            </a:r>
            <a:endParaRPr lang="en-US" b="1" dirty="0"/>
          </a:p>
          <a:p>
            <a:endParaRPr lang="en-US" b="1" dirty="0"/>
          </a:p>
          <a:p>
            <a:pPr marL="0" marR="0" lvl="0" indent="0" algn="l" defTabSz="914400" rtl="0" eaLnBrk="1" fontAlgn="auto" latinLnBrk="0" hangingPunct="1">
              <a:lnSpc>
                <a:spcPct val="100000"/>
              </a:lnSpc>
              <a:spcBef>
                <a:spcPct val="0"/>
              </a:spcBef>
              <a:spcAft>
                <a:spcPct val="0"/>
              </a:spcAft>
              <a:buClrTx/>
              <a:buSzTx/>
              <a:buFontTx/>
              <a:buNone/>
              <a:defRPr/>
            </a:pPr>
            <a:r>
              <a:rPr lang="es" sz="1200" b="1" i="0" u="none" strike="noStrike" dirty="0">
                <a:highlight>
                  <a:srgbClr val="000000">
                    <a:alpha val="0"/>
                  </a:srgbClr>
                </a:highlight>
                <a:latin typeface="Calibri"/>
              </a:rPr>
              <a:t>Una doula de parto</a:t>
            </a:r>
            <a:r>
              <a:rPr lang="es" sz="1200" b="0" i="0" u="none" strike="noStrike" dirty="0">
                <a:highlight>
                  <a:srgbClr val="000000">
                    <a:alpha val="0"/>
                  </a:srgbClr>
                </a:highlight>
                <a:latin typeface="Calibri"/>
                <a:ea typeface="Calibri"/>
                <a:cs typeface="Calibri"/>
              </a:rPr>
              <a:t> </a:t>
            </a:r>
            <a:r>
              <a:rPr lang="es" sz="1200" b="0" i="0" u="none" strike="noStrike" dirty="0">
                <a:highlight>
                  <a:srgbClr val="000000">
                    <a:alpha val="0"/>
                  </a:srgbClr>
                </a:highlight>
                <a:latin typeface="Calibri"/>
              </a:rPr>
              <a:t>está</a:t>
            </a:r>
            <a:r>
              <a:rPr lang="es" sz="1200" b="0" i="0" u="none" strike="noStrike" dirty="0">
                <a:highlight>
                  <a:srgbClr val="000000">
                    <a:alpha val="0"/>
                  </a:srgbClr>
                </a:highlight>
                <a:latin typeface="Calibri"/>
                <a:ea typeface="Calibri"/>
                <a:cs typeface="Calibri"/>
              </a:rPr>
              <a:t> capacitada para proporcionar atención</a:t>
            </a:r>
            <a:r>
              <a:rPr lang="es" sz="1200" b="1" i="0" u="none" strike="noStrike" dirty="0">
                <a:highlight>
                  <a:srgbClr val="000000">
                    <a:alpha val="0"/>
                  </a:srgbClr>
                </a:highlight>
                <a:latin typeface="Calibri"/>
              </a:rPr>
              <a:t> </a:t>
            </a:r>
            <a:r>
              <a:rPr lang="es" sz="1200" b="0" i="0" u="none" strike="noStrike" dirty="0">
                <a:highlight>
                  <a:srgbClr val="000000">
                    <a:alpha val="0"/>
                  </a:srgbClr>
                </a:highlight>
                <a:latin typeface="Calibri"/>
                <a:ea typeface="Calibri"/>
                <a:cs typeface="Calibri"/>
              </a:rPr>
              <a:t>y apoyo continuos e individuales a la persona que da a luz y a su pareja.</a:t>
            </a:r>
            <a:r>
              <a:rPr lang="es" sz="1200" b="0" i="0" u="none" strike="noStrike" dirty="0">
                <a:highlight>
                  <a:srgbClr val="000000">
                    <a:alpha val="0"/>
                  </a:srgbClr>
                </a:highlight>
                <a:latin typeface="Calibri"/>
                <a:ea typeface="Calibri"/>
                <a:cs typeface="Times New Roman"/>
              </a:rPr>
              <a:t> </a:t>
            </a:r>
            <a:r>
              <a:rPr lang="es" sz="1200" b="0" i="0" u="none" strike="noStrike" dirty="0">
                <a:highlight>
                  <a:srgbClr val="000000">
                    <a:alpha val="0"/>
                  </a:srgbClr>
                </a:highlight>
                <a:latin typeface="Calibri"/>
                <a:ea typeface="Calibri"/>
                <a:cs typeface="Calibri"/>
              </a:rPr>
              <a:t>El objetivo de las doulas es ayudar a los padres a disfrutar de una experiencia de parto segura, memorable y empoderadora,</a:t>
            </a:r>
            <a:r>
              <a:rPr lang="es" sz="1200" b="0" i="0" u="none" strike="noStrike" dirty="0">
                <a:highlight>
                  <a:srgbClr val="000000">
                    <a:alpha val="0"/>
                  </a:srgbClr>
                </a:highlight>
                <a:latin typeface="Calibri"/>
                <a:ea typeface="Calibri"/>
                <a:cs typeface="Times New Roman"/>
              </a:rPr>
              <a:t> </a:t>
            </a:r>
            <a:r>
              <a:rPr lang="es" sz="1200" b="0" i="0" u="none" strike="noStrike" dirty="0">
                <a:highlight>
                  <a:srgbClr val="000000">
                    <a:alpha val="0"/>
                  </a:srgbClr>
                </a:highlight>
                <a:latin typeface="Calibri"/>
                <a:ea typeface="Calibri"/>
                <a:cs typeface="Calibri"/>
              </a:rPr>
              <a:t>proporcionándoles comodidad física, tranquilidad emocional, apoyo informativo y defensa.</a:t>
            </a:r>
            <a:r>
              <a:rPr lang="es" sz="1200" b="0" i="0" u="none" strike="noStrike" dirty="0">
                <a:highlight>
                  <a:srgbClr val="000000">
                    <a:alpha val="0"/>
                  </a:srgbClr>
                </a:highlight>
                <a:latin typeface="Calibri"/>
                <a:ea typeface="Calibri"/>
                <a:cs typeface="Times New Roman"/>
              </a:rPr>
              <a:t> </a:t>
            </a:r>
            <a:r>
              <a:rPr lang="es" sz="1200" b="0" i="0" u="none" strike="noStrike" dirty="0">
                <a:highlight>
                  <a:srgbClr val="000000">
                    <a:alpha val="0"/>
                  </a:srgbClr>
                </a:highlight>
                <a:latin typeface="Calibri"/>
                <a:ea typeface="Calibri"/>
                <a:cs typeface="Calibri"/>
              </a:rPr>
              <a:t>Contar con una doula puede reducir la probabilidad de una cesárea, la duración del parto y el uso de medicamentos para aliviar el dolor.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s" sz="1200" b="1" i="0" u="none" strike="noStrike" dirty="0">
                <a:highlight>
                  <a:srgbClr val="000000">
                    <a:alpha val="0"/>
                  </a:srgbClr>
                </a:highlight>
                <a:latin typeface="Calibri"/>
                <a:cs typeface="Calibri"/>
              </a:rPr>
              <a:t>Prepárate.  </a:t>
            </a:r>
            <a:r>
              <a:rPr lang="es" sz="1200" b="0" i="0" u="none" strike="noStrike" dirty="0">
                <a:highlight>
                  <a:srgbClr val="000000">
                    <a:alpha val="0"/>
                  </a:srgbClr>
                </a:highlight>
                <a:latin typeface="Calibri"/>
                <a:cs typeface="Calibri"/>
              </a:rPr>
              <a:t>Preparar una maleta para el viaje al lugar del parto le ayudará a reducir el estrés cuando se ponga de parto.  </a:t>
            </a:r>
          </a:p>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dirty="0">
                <a:highlight>
                  <a:srgbClr val="000000">
                    <a:alpha val="0"/>
                  </a:srgbClr>
                </a:highlight>
                <a:latin typeface="Calibri"/>
                <a:cs typeface="Calibri"/>
              </a:rPr>
              <a:t>Algunas de las cosas que puede considerar para empacar incluyen: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Su plan de parto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Ropa holgada y cómoda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Almohadillas para el pecho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Artículos de tocador: champú, acondicionador, jabón, desodorante, cepillo para el cabello, lazos para el cabello y bálsamo labial</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Bocadillos saludables y una botella de agua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Dormilonas para el bebé</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Manta(s) para el bebé</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Pañales y toallitas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 sz="1200" b="0" i="0" u="none" strike="noStrike" dirty="0">
                <a:highlight>
                  <a:srgbClr val="000000">
                    <a:alpha val="0"/>
                  </a:srgbClr>
                </a:highlight>
                <a:latin typeface="Calibri"/>
                <a:cs typeface="Calibri"/>
              </a:rPr>
              <a:t>Asiento de coche</a:t>
            </a:r>
            <a:endParaRPr lang="en-US" b="0" dirty="0"/>
          </a:p>
          <a:p>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17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Ahora que hemos revisado las tres cosas más importantes que los expertos en la materia quieren que sepa sobre la preparación física para el embarazo y el parto, vamos a discutir lo que hemos aprendido y a considerar cómo se aplica esta información a sus necesidades específicas.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Van a ser emparejados con otra persona aquí hoy y tomarán alrededor de un minuto cada uno para compartir los planes que tienen con respecto a la preparación física para el embarazo y el parto.</a:t>
            </a:r>
          </a:p>
          <a:p>
            <a:endParaRPr lang="en-US" dirty="0"/>
          </a:p>
          <a:p>
            <a:pPr rtl="0"/>
            <a:r>
              <a:rPr lang="es" sz="1200" b="0" i="0" u="none" strike="noStrike" dirty="0">
                <a:highlight>
                  <a:srgbClr val="000000">
                    <a:alpha val="0"/>
                  </a:srgbClr>
                </a:highlight>
                <a:latin typeface="Calibri"/>
              </a:rPr>
              <a:t>Puede considerar apoyarse en su experiencia personal con la preparación física para el embarazo y el parto, en los obstáculos a los que se enfrenta o en los recursos que le gustaría conocer. </a:t>
            </a:r>
          </a:p>
        </p:txBody>
      </p:sp>
      <p:sp>
        <p:nvSpPr>
          <p:cNvPr id="4" name="Slide Number Placeholder 3"/>
          <p:cNvSpPr>
            <a:spLocks noGrp="1"/>
          </p:cNvSpPr>
          <p:nvPr>
            <p:ph type="sldNum" sz="quarter" idx="5"/>
          </p:nvPr>
        </p:nvSpPr>
        <p:spPr/>
        <p:txBody>
          <a:bodyPr/>
          <a:lstStyle/>
          <a:p>
            <a:fld id="{9C1AD4F3-D7BA-4A83-ADEA-33055041BE18}" type="slidenum">
              <a:rPr lang="en-US" smtClean="0"/>
              <a:t>9</a:t>
            </a:fld>
            <a:endParaRPr lang="en-US"/>
          </a:p>
        </p:txBody>
      </p:sp>
    </p:spTree>
    <p:extLst>
      <p:ext uri="{BB962C8B-B14F-4D97-AF65-F5344CB8AC3E}">
        <p14:creationId xmlns:p14="http://schemas.microsoft.com/office/powerpoint/2010/main" val="3136925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descr="Pregnant person holding stomach">
            <a:extLst>
              <a:ext uri="{FF2B5EF4-FFF2-40B4-BE49-F238E27FC236}">
                <a16:creationId xmlns:a16="http://schemas.microsoft.com/office/drawing/2014/main" id="{8BF64F28-BE78-44D2-93AE-7D95BBD756F6}"/>
              </a:ext>
            </a:extLst>
          </p:cNvPr>
          <p:cNvPicPr>
            <a:picLocks noChangeAspect="1"/>
          </p:cNvPicPr>
          <p:nvPr userDrawn="1"/>
        </p:nvPicPr>
        <p:blipFill>
          <a:blip r:embed="rId2"/>
          <a:stretch>
            <a:fillRect/>
          </a:stretch>
        </p:blipFill>
        <p:spPr>
          <a:xfrm>
            <a:off x="-2716306" y="-238486"/>
            <a:ext cx="14908306" cy="9950120"/>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hasCustomPrompt="1"/>
          </p:nvPr>
        </p:nvSpPr>
        <p:spPr>
          <a:xfrm>
            <a:off x="6922092" y="112468"/>
            <a:ext cx="5269907" cy="3152025"/>
          </a:xfrm>
        </p:spPr>
        <p:txBody>
          <a:bodyPr anchor="b"/>
          <a:lstStyle>
            <a:lvl1pPr algn="ctr">
              <a:defRPr sz="6000">
                <a:solidFill>
                  <a:schemeClr val="bg2">
                    <a:lumMod val="75000"/>
                  </a:schemeClr>
                </a:solidFill>
              </a:defRPr>
            </a:lvl1pPr>
          </a:lstStyle>
          <a:p>
            <a:r>
              <a:rPr lang="en-US"/>
              <a:t>Physical Preparation for Pregnancy and Delivery</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7" name="Wave 6">
            <a:extLst>
              <a:ext uri="{FF2B5EF4-FFF2-40B4-BE49-F238E27FC236}">
                <a16:creationId xmlns:a16="http://schemas.microsoft.com/office/drawing/2014/main" id="{15C1E1E6-3BD0-490E-BF21-B7F737AA13FC}"/>
              </a:ext>
            </a:extLst>
          </p:cNvPr>
          <p:cNvSpPr/>
          <p:nvPr userDrawn="1"/>
        </p:nvSpPr>
        <p:spPr>
          <a:xfrm>
            <a:off x="-338280" y="3777188"/>
            <a:ext cx="15076449"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a:extLst>
              <a:ext uri="{28A0092B-C50C-407E-A947-70E740481C1C}">
                <a14:useLocalDpi xmlns:a14="http://schemas.microsoft.com/office/drawing/2010/main" val="0"/>
              </a:ext>
            </a:extLst>
          </a:blip>
          <a:stretch>
            <a:fillRect/>
          </a:stretch>
        </p:blipFill>
        <p:spPr bwMode="auto">
          <a:xfrm>
            <a:off x="8293100" y="5686491"/>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42475539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17822262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29984808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25625347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23000">
              <a:schemeClr val="bg2">
                <a:lumMod val="40000"/>
                <a:lumOff val="60000"/>
              </a:schemeClr>
            </a:gs>
            <a:gs pos="50000">
              <a:srgbClr val="B6668E"/>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2CC94B-737D-43B6-BDB4-F4ACA70C32D4}"/>
              </a:ext>
            </a:extLst>
          </p:cNvPr>
          <p:cNvPicPr>
            <a:picLocks noChangeAspect="1"/>
          </p:cNvPicPr>
          <p:nvPr userDrawn="1"/>
        </p:nvPicPr>
        <p:blipFill>
          <a:blip r:embed="rId2"/>
          <a:stretch>
            <a:fillRect/>
          </a:stretch>
        </p:blipFill>
        <p:spPr>
          <a:xfrm>
            <a:off x="-812430" y="-592486"/>
            <a:ext cx="13528573" cy="8245665"/>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562599" y="-24947"/>
            <a:ext cx="6760437" cy="2387600"/>
          </a:xfrm>
        </p:spPr>
        <p:txBody>
          <a:bodyPr anchor="b">
            <a:normAutofit/>
          </a:bodyPr>
          <a:lstStyle>
            <a:lvl1pPr algn="l">
              <a:defRPr sz="5400">
                <a:solidFill>
                  <a:schemeClr val="bg2">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562599" y="2601119"/>
            <a:ext cx="6760437"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7" name="Wave 6">
            <a:extLst>
              <a:ext uri="{FF2B5EF4-FFF2-40B4-BE49-F238E27FC236}">
                <a16:creationId xmlns:a16="http://schemas.microsoft.com/office/drawing/2014/main" id="{15C1E1E6-3BD0-490E-BF21-B7F737AA13FC}"/>
              </a:ext>
            </a:extLst>
          </p:cNvPr>
          <p:cNvSpPr/>
          <p:nvPr userDrawn="1"/>
        </p:nvSpPr>
        <p:spPr>
          <a:xfrm>
            <a:off x="-389555" y="3993578"/>
            <a:ext cx="15076449"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a:extLst>
              <a:ext uri="{28A0092B-C50C-407E-A947-70E740481C1C}">
                <a14:useLocalDpi xmlns:a14="http://schemas.microsoft.com/office/drawing/2010/main" val="0"/>
              </a:ext>
            </a:extLst>
          </a:blip>
          <a:stretch>
            <a:fillRect/>
          </a:stretch>
        </p:blipFill>
        <p:spPr bwMode="auto">
          <a:xfrm>
            <a:off x="9312705" y="6037812"/>
            <a:ext cx="2820112" cy="683663"/>
          </a:xfrm>
          <a:prstGeom prst="rect">
            <a:avLst/>
          </a:prstGeom>
          <a:noFill/>
          <a:ln>
            <a:noFill/>
          </a:ln>
        </p:spPr>
      </p:pic>
    </p:spTree>
    <p:extLst>
      <p:ext uri="{BB962C8B-B14F-4D97-AF65-F5344CB8AC3E}">
        <p14:creationId xmlns:p14="http://schemas.microsoft.com/office/powerpoint/2010/main" val="29699411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200" y="1734494"/>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rgbClr val="D8B5C7"/>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a:t>Insert Logo</a:t>
            </a:r>
          </a:p>
          <a:p>
            <a:endParaRPr lang="en-US"/>
          </a:p>
        </p:txBody>
      </p:sp>
      <p:pic>
        <p:nvPicPr>
          <p:cNvPr id="14" name="Picture 13">
            <a:extLst>
              <a:ext uri="{FF2B5EF4-FFF2-40B4-BE49-F238E27FC236}">
                <a16:creationId xmlns:a16="http://schemas.microsoft.com/office/drawing/2014/main" id="{DB202CB9-0577-40D9-AE9D-B1A78DA0A100}"/>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0105385"/>
      </p:ext>
    </p:extLst>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80979"/>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848062322"/>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2559C905-3ACA-4C13-BF7E-6B618E970E69}"/>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619114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2" name="Picture 11">
            <a:extLst>
              <a:ext uri="{FF2B5EF4-FFF2-40B4-BE49-F238E27FC236}">
                <a16:creationId xmlns:a16="http://schemas.microsoft.com/office/drawing/2014/main" id="{4F694C67-AB6C-4AE7-BA51-386539EC9B16}"/>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31633664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13830866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a:t>Insert Logo</a:t>
            </a:r>
          </a:p>
          <a:p>
            <a:endParaRPr lang="en-US"/>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200" y="177641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9CC60AFF-AFD8-4959-9874-BCD31C51510C}"/>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37700765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0" name="Picture 9">
            <a:extLst>
              <a:ext uri="{FF2B5EF4-FFF2-40B4-BE49-F238E27FC236}">
                <a16:creationId xmlns:a16="http://schemas.microsoft.com/office/drawing/2014/main" id="{9E4F4151-7113-456C-BA42-A621D8DC3A55}"/>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754779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866F849F-23FA-45F1-AB3B-DAA04C216A59}"/>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9981456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7956382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29448109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27012715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32187410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t>‹Nº›</a:t>
            </a:fld>
            <a:endParaRPr lang="en-US"/>
          </a:p>
        </p:txBody>
      </p:sp>
    </p:spTree>
    <p:extLst>
      <p:ext uri="{BB962C8B-B14F-4D97-AF65-F5344CB8AC3E}">
        <p14:creationId xmlns:p14="http://schemas.microsoft.com/office/powerpoint/2010/main" val="33131842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0827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t>5/12/2022</a:t>
            </a:fld>
            <a:endParaRPr lang="en-US"/>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t>‹Nº›</a:t>
            </a:fld>
            <a:endParaRPr lang="en-US"/>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t>‹Nº›</a:t>
            </a:fld>
            <a:endParaRPr lang="en-US"/>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ransition/>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t>5/12/2022</a:t>
            </a:fld>
            <a:endParaRPr lang="en-US"/>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t>‹Nº›</a:t>
            </a:fld>
            <a:endParaRPr lang="en-US"/>
          </a:p>
        </p:txBody>
      </p:sp>
    </p:spTree>
    <p:extLst>
      <p:ext uri="{BB962C8B-B14F-4D97-AF65-F5344CB8AC3E}">
        <p14:creationId xmlns:p14="http://schemas.microsoft.com/office/powerpoint/2010/main" val="179144053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ulasoforangecounty.com/contac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hyperlink" Target="https://www.findhelp.org/riverside-community-health-foundation-(rchf)--riverside-ca--doula-access-program-(rchf)-/5472061660332032?postal=92501" TargetMode="External"/><Relationship Id="rId4" Type="http://schemas.openxmlformats.org/officeDocument/2006/relationships/hyperlink" Target="https://www.sankofabirthworker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7006727" y="249643"/>
            <a:ext cx="4946302" cy="3267492"/>
          </a:xfrm>
        </p:spPr>
        <p:txBody>
          <a:bodyPr>
            <a:noAutofit/>
          </a:bodyPr>
          <a:lstStyle/>
          <a:p>
            <a:pPr rtl="0"/>
            <a:r>
              <a:rPr lang="es" sz="5400" b="1" i="0" u="none" strike="noStrike">
                <a:highlight>
                  <a:srgbClr val="000000">
                    <a:alpha val="0"/>
                  </a:srgbClr>
                </a:highlight>
                <a:latin typeface="Franklin Gothic Demi"/>
              </a:rPr>
              <a:t>Preparación física para el embarazo y el parto</a:t>
            </a: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5964517" y="4337677"/>
            <a:ext cx="7325895" cy="1655762"/>
          </a:xfrm>
        </p:spPr>
        <p:txBody>
          <a:bodyPr>
            <a:noAutofit/>
          </a:bodyPr>
          <a:lstStyle/>
          <a:p>
            <a:pPr rtl="0"/>
            <a:r>
              <a:rPr lang="es" sz="3600" b="0" i="0" u="none" strike="noStrike">
                <a:solidFill>
                  <a:srgbClr val="703B56"/>
                </a:solidFill>
                <a:highlight>
                  <a:srgbClr val="000000">
                    <a:alpha val="0"/>
                  </a:srgbClr>
                </a:highlight>
                <a:latin typeface="Calibri"/>
              </a:rPr>
              <a:t>Insertar fecha y hora</a:t>
            </a:r>
          </a:p>
        </p:txBody>
      </p:sp>
      <p:sp>
        <p:nvSpPr>
          <p:cNvPr id="4" name="Rectangle 3">
            <a:extLst>
              <a:ext uri="{FF2B5EF4-FFF2-40B4-BE49-F238E27FC236}">
                <a16:creationId xmlns:a16="http://schemas.microsoft.com/office/drawing/2014/main"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s" sz="1800" b="0" i="0" u="none" strike="noStrike">
                <a:solidFill>
                  <a:srgbClr val="000000"/>
                </a:solidFill>
                <a:highlight>
                  <a:srgbClr val="000000">
                    <a:alpha val="0"/>
                  </a:srgbClr>
                </a:highlight>
                <a:latin typeface="Calibri"/>
              </a:rPr>
              <a:t>Insertar logotipo de la organización</a:t>
            </a:r>
          </a:p>
        </p:txBody>
      </p:sp>
      <p:sp>
        <p:nvSpPr>
          <p:cNvPr id="5" name="Cuadro de texto 13"/>
          <p:cNvSpPr txBox="1"/>
          <p:nvPr/>
        </p:nvSpPr>
        <p:spPr>
          <a:xfrm>
            <a:off x="9086849" y="5872079"/>
            <a:ext cx="2866179" cy="547771"/>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4403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noAutofit/>
          </a:bodyPr>
          <a:lstStyle/>
          <a:p>
            <a:pPr rtl="0"/>
            <a:r>
              <a:rPr lang="es" sz="5400" b="1" i="0" u="none" strike="noStrike">
                <a:highlight>
                  <a:srgbClr val="000000">
                    <a:alpha val="0"/>
                  </a:srgbClr>
                </a:highlight>
                <a:latin typeface="Franklin Gothic Demi"/>
              </a:rPr>
              <a:t>Discusión grupal</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900946" y="1786040"/>
            <a:ext cx="9258300" cy="3722394"/>
          </a:xfrm>
        </p:spPr>
        <p:txBody>
          <a:bodyPr>
            <a:noAutofit/>
          </a:bodyPr>
          <a:lstStyle/>
          <a:p>
            <a:pPr marL="0" indent="0" algn="ctr">
              <a:buNone/>
            </a:pPr>
            <a:endParaRPr lang="en-US" b="1"/>
          </a:p>
          <a:p>
            <a:pPr marL="0" indent="0" algn="ctr" rtl="0">
              <a:buNone/>
            </a:pPr>
            <a:r>
              <a:rPr lang="es" sz="4000" b="1" i="0" u="none" strike="noStrike">
                <a:highlight>
                  <a:srgbClr val="000000">
                    <a:alpha val="0"/>
                  </a:srgbClr>
                </a:highlight>
                <a:latin typeface="Calibri"/>
              </a:rPr>
              <a:t>¿Hay algo que haya aprendido hoy que no haya considerado y que le haya resultado especialmente útil?</a:t>
            </a:r>
            <a:endParaRPr lang="en-US"/>
          </a:p>
        </p:txBody>
      </p:sp>
      <p:sp>
        <p:nvSpPr>
          <p:cNvPr id="4" name="Cuadro de texto 13"/>
          <p:cNvSpPr txBox="1"/>
          <p:nvPr/>
        </p:nvSpPr>
        <p:spPr>
          <a:xfrm>
            <a:off x="1638299" y="5910179"/>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0904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noAutofit/>
          </a:bodyPr>
          <a:lstStyle/>
          <a:p>
            <a:pPr rtl="0"/>
            <a:r>
              <a:rPr lang="es" sz="5400" b="1" i="0" u="none" strike="noStrike">
                <a:highlight>
                  <a:srgbClr val="000000">
                    <a:alpha val="0"/>
                  </a:srgbClr>
                </a:highlight>
                <a:latin typeface="Franklin Gothic Demi"/>
              </a:rPr>
              <a:t>Reflexión personal</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3"/>
            <a:ext cx="10515600" cy="3267165"/>
          </a:xfrm>
        </p:spPr>
        <p:txBody>
          <a:bodyPr>
            <a:noAutofit/>
          </a:bodyPr>
          <a:lstStyle/>
          <a:p>
            <a:pPr marL="0" indent="0" algn="ctr">
              <a:buNone/>
            </a:pPr>
            <a:endParaRPr lang="en-US" b="1"/>
          </a:p>
          <a:p>
            <a:pPr marL="0" indent="0" algn="ctr" rtl="0">
              <a:lnSpc>
                <a:spcPct val="100000"/>
              </a:lnSpc>
              <a:spcAft>
                <a:spcPts val="1200"/>
              </a:spcAft>
              <a:buNone/>
            </a:pPr>
            <a:r>
              <a:rPr lang="es" sz="4000" b="1" i="0" u="none" strike="noStrike">
                <a:highlight>
                  <a:srgbClr val="000000">
                    <a:alpha val="0"/>
                  </a:srgbClr>
                </a:highlight>
                <a:latin typeface="Calibri"/>
              </a:rPr>
              <a:t>¿A quién recurrirá si tiene preguntas o necesita ayuda en la preparación para la concepción, el embarazo o el parto?</a:t>
            </a:r>
          </a:p>
        </p:txBody>
      </p:sp>
      <p:sp>
        <p:nvSpPr>
          <p:cNvPr id="4" name="Cuadro de texto 13"/>
          <p:cNvSpPr txBox="1"/>
          <p:nvPr/>
        </p:nvSpPr>
        <p:spPr>
          <a:xfrm>
            <a:off x="1638299" y="5910179"/>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0030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a:xfrm>
            <a:off x="838200" y="133771"/>
            <a:ext cx="10515600" cy="1325563"/>
          </a:xfrm>
        </p:spPr>
        <p:txBody>
          <a:bodyPr>
            <a:noAutofit/>
          </a:bodyPr>
          <a:lstStyle/>
          <a:p>
            <a:pPr rtl="0"/>
            <a:r>
              <a:rPr lang="es" sz="5400" b="1" i="0" u="none" strike="noStrike">
                <a:highlight>
                  <a:srgbClr val="000000">
                    <a:alpha val="0"/>
                  </a:srgbClr>
                </a:highlight>
                <a:latin typeface="Franklin Gothic Demi"/>
              </a:rPr>
              <a:t>Recursos disponibles</a:t>
            </a:r>
          </a:p>
        </p:txBody>
      </p:sp>
      <p:sp>
        <p:nvSpPr>
          <p:cNvPr id="7" name="Content Placeholder 2">
            <a:extLst>
              <a:ext uri="{FF2B5EF4-FFF2-40B4-BE49-F238E27FC236}">
                <a16:creationId xmlns:a16="http://schemas.microsoft.com/office/drawing/2014/main" id="{0DA6DA5F-FC41-490F-8BAF-D7AB04312F32}"/>
              </a:ext>
            </a:extLst>
          </p:cNvPr>
          <p:cNvSpPr>
            <a:spLocks noGrp="1"/>
          </p:cNvSpPr>
          <p:nvPr>
            <p:ph idx="1"/>
          </p:nvPr>
        </p:nvSpPr>
        <p:spPr>
          <a:xfrm>
            <a:off x="429658" y="2130912"/>
            <a:ext cx="11111429" cy="3841410"/>
          </a:xfrm>
        </p:spPr>
        <p:txBody>
          <a:bodyPr>
            <a:noAutofit/>
          </a:bodyPr>
          <a:lstStyle/>
          <a:p>
            <a:pPr rtl="0">
              <a:lnSpc>
                <a:spcPct val="110000"/>
              </a:lnSpc>
              <a:spcAft>
                <a:spcPts val="1200"/>
              </a:spcAft>
            </a:pPr>
            <a:r>
              <a:rPr lang="es" sz="2600" b="1" i="0" u="none" strike="noStrike" dirty="0" smtClean="0">
                <a:highlight>
                  <a:srgbClr val="000000">
                    <a:alpha val="0"/>
                  </a:srgbClr>
                </a:highlight>
                <a:latin typeface="Calibri"/>
              </a:rPr>
              <a:t>Doulas del Condado de Orange: </a:t>
            </a:r>
            <a:r>
              <a:rPr lang="es" sz="2600" b="1" i="0" u="none" strike="noStrike" dirty="0">
                <a:highlight>
                  <a:srgbClr val="000000">
                    <a:alpha val="0"/>
                  </a:srgbClr>
                </a:highlight>
                <a:latin typeface="Calibri"/>
                <a:hlinkClick r:id="rId3"/>
              </a:rPr>
              <a:t>https://www.doulasoforangecounty.com/contact</a:t>
            </a:r>
            <a:endParaRPr lang="en-US" sz="2600" dirty="0"/>
          </a:p>
          <a:p>
            <a:pPr rtl="0">
              <a:lnSpc>
                <a:spcPct val="110000"/>
              </a:lnSpc>
              <a:spcAft>
                <a:spcPts val="1200"/>
              </a:spcAft>
            </a:pPr>
            <a:r>
              <a:rPr lang="es" sz="2600" b="1" i="0" u="none" strike="noStrike" dirty="0">
                <a:highlight>
                  <a:srgbClr val="000000">
                    <a:alpha val="0"/>
                  </a:srgbClr>
                </a:highlight>
                <a:latin typeface="Calibri"/>
              </a:rPr>
              <a:t>Sankofa Birthworkers:  </a:t>
            </a:r>
            <a:r>
              <a:rPr lang="es" sz="2600" b="1" i="0" u="none" strike="noStrike" dirty="0">
                <a:highlight>
                  <a:srgbClr val="000000">
                    <a:alpha val="0"/>
                  </a:srgbClr>
                </a:highlight>
                <a:latin typeface="Calibri"/>
                <a:hlinkClick r:id="rId4"/>
              </a:rPr>
              <a:t>https://www.sankofabirthworkers.com/</a:t>
            </a:r>
            <a:endParaRPr lang="en-US" sz="2600" dirty="0"/>
          </a:p>
          <a:p>
            <a:pPr rtl="0">
              <a:lnSpc>
                <a:spcPct val="110000"/>
              </a:lnSpc>
              <a:spcAft>
                <a:spcPts val="1200"/>
              </a:spcAft>
            </a:pPr>
            <a:r>
              <a:rPr lang="es" sz="2600" b="1" i="0" u="none" strike="noStrike" dirty="0">
                <a:highlight>
                  <a:srgbClr val="000000">
                    <a:alpha val="0"/>
                  </a:srgbClr>
                </a:highlight>
                <a:latin typeface="Calibri"/>
              </a:rPr>
              <a:t>Programa de Acceso a Doulas de IEHP: </a:t>
            </a:r>
            <a:r>
              <a:rPr lang="es" sz="2600" b="1" i="0" u="none" strike="noStrike" dirty="0">
                <a:highlight>
                  <a:srgbClr val="000000">
                    <a:alpha val="0"/>
                  </a:srgbClr>
                </a:highlight>
                <a:latin typeface="Calibri"/>
                <a:hlinkClick r:id="rId5"/>
              </a:rPr>
              <a:t>https://www.findhelp.org/riverside-community-health-foundation-(rchf)--riverside-ca--doula-access-program-(rchf)-/5472061660332032?postal=92501</a:t>
            </a:r>
            <a:endParaRPr lang="en-US" sz="2600" b="1" dirty="0"/>
          </a:p>
        </p:txBody>
      </p:sp>
      <p:pic>
        <p:nvPicPr>
          <p:cNvPr id="4102" name="Picture 6" descr="website Icon - Download website Icon 63346 | Noun Project">
            <a:extLst>
              <a:ext uri="{FF2B5EF4-FFF2-40B4-BE49-F238E27FC236}">
                <a16:creationId xmlns:a16="http://schemas.microsoft.com/office/drawing/2014/main" id="{38A8B234-E9CD-4486-AA23-E27F6D17060B}"/>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712047" y="-185718"/>
            <a:ext cx="2829040" cy="282904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 de texto 13"/>
          <p:cNvSpPr txBox="1"/>
          <p:nvPr/>
        </p:nvSpPr>
        <p:spPr>
          <a:xfrm>
            <a:off x="2266949" y="5972322"/>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86421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noAutofit/>
          </a:bodyPr>
          <a:lstStyle/>
          <a:p>
            <a:pPr rtl="0"/>
            <a:r>
              <a:rPr lang="es" sz="6000" b="1" i="0" u="none" strike="noStrike">
                <a:highlight>
                  <a:srgbClr val="000000">
                    <a:alpha val="0"/>
                  </a:srgbClr>
                </a:highlight>
                <a:latin typeface="Franklin Gothic Demi"/>
              </a:rPr>
              <a:t>¿Preguntas?</a:t>
            </a:r>
          </a:p>
        </p:txBody>
      </p:sp>
      <p:sp>
        <p:nvSpPr>
          <p:cNvPr id="6" name="Title 3">
            <a:extLst>
              <a:ext uri="{FF2B5EF4-FFF2-40B4-BE49-F238E27FC236}">
                <a16:creationId xmlns:a16="http://schemas.microsoft.com/office/drawing/2014/main" id="{F0B49E81-9374-4A3A-9908-C266BE291E03}"/>
              </a:ext>
            </a:extLst>
          </p:cNvPr>
          <p:cNvSpPr txBox="1"/>
          <p:nvPr/>
        </p:nvSpPr>
        <p:spPr>
          <a:xfrm>
            <a:off x="831850" y="795338"/>
            <a:ext cx="10909576" cy="26336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es" sz="6600" b="1" i="0" u="none" strike="noStrike" dirty="0">
                <a:solidFill>
                  <a:srgbClr val="FFFFFF"/>
                </a:solidFill>
                <a:highlight>
                  <a:srgbClr val="000000">
                    <a:alpha val="0"/>
                  </a:srgbClr>
                </a:highlight>
                <a:latin typeface="Franklin Gothic Demi"/>
              </a:rPr>
              <a:t>Preparación para la concepción, el embarazo </a:t>
            </a:r>
            <a:br>
              <a:rPr lang="es" sz="6600" b="1" i="0" u="none" strike="noStrike" dirty="0">
                <a:solidFill>
                  <a:srgbClr val="FFFFFF"/>
                </a:solidFill>
                <a:highlight>
                  <a:srgbClr val="000000">
                    <a:alpha val="0"/>
                  </a:srgbClr>
                </a:highlight>
                <a:latin typeface="Franklin Gothic Demi"/>
              </a:rPr>
            </a:br>
            <a:r>
              <a:rPr lang="es" sz="6600" b="1" i="0" u="none" strike="noStrike" dirty="0">
                <a:solidFill>
                  <a:srgbClr val="FFFFFF"/>
                </a:solidFill>
                <a:highlight>
                  <a:srgbClr val="000000">
                    <a:alpha val="0"/>
                  </a:srgbClr>
                </a:highlight>
                <a:latin typeface="Franklin Gothic Demi"/>
              </a:rPr>
              <a:t>y el parto</a:t>
            </a:r>
          </a:p>
        </p:txBody>
      </p:sp>
      <p:sp>
        <p:nvSpPr>
          <p:cNvPr id="7" name="Cuadro de texto 13"/>
          <p:cNvSpPr txBox="1"/>
          <p:nvPr/>
        </p:nvSpPr>
        <p:spPr>
          <a:xfrm>
            <a:off x="1638299" y="5833979"/>
            <a:ext cx="2866179" cy="547771"/>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7307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7249099" y="451691"/>
            <a:ext cx="4285562" cy="1395139"/>
          </a:xfrm>
        </p:spPr>
        <p:txBody>
          <a:bodyPr>
            <a:noAutofit/>
          </a:bodyPr>
          <a:lstStyle/>
          <a:p>
            <a:pPr algn="ctr" rtl="0"/>
            <a:r>
              <a:rPr lang="es" sz="6000" b="1" i="0" u="none" strike="noStrike">
                <a:highlight>
                  <a:srgbClr val="000000">
                    <a:alpha val="0"/>
                  </a:srgbClr>
                </a:highlight>
                <a:latin typeface="Franklin Gothic Demi"/>
              </a:rPr>
              <a:t>¡Gracias!</a:t>
            </a:r>
          </a:p>
        </p:txBody>
      </p:sp>
      <p:sp>
        <p:nvSpPr>
          <p:cNvPr id="6" name="Subtitle 2">
            <a:extLst>
              <a:ext uri="{FF2B5EF4-FFF2-40B4-BE49-F238E27FC236}">
                <a16:creationId xmlns:a16="http://schemas.microsoft.com/office/drawing/2014/main" id="{45E74F11-EC5C-46C5-80ED-242AEE688D70}"/>
              </a:ext>
            </a:extLst>
          </p:cNvPr>
          <p:cNvSpPr txBox="1"/>
          <p:nvPr/>
        </p:nvSpPr>
        <p:spPr>
          <a:xfrm>
            <a:off x="424071" y="5099534"/>
            <a:ext cx="73947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es" sz="2800" b="0" i="0" u="none" strike="noStrike">
                <a:solidFill>
                  <a:srgbClr val="703B56"/>
                </a:solidFill>
                <a:highlight>
                  <a:srgbClr val="000000">
                    <a:alpha val="0"/>
                  </a:srgbClr>
                </a:highlight>
                <a:latin typeface="Calibri"/>
              </a:rPr>
              <a:t>Publicado en 2022. Para obtener información adicional sobre MHN, visite nuestro sitio web en: </a:t>
            </a:r>
          </a:p>
          <a:p>
            <a:pPr algn="l" rtl="0"/>
            <a:r>
              <a:rPr lang="es" sz="2800" b="1" i="0" u="none" strike="noStrike">
                <a:solidFill>
                  <a:srgbClr val="C490AA"/>
                </a:solidFill>
                <a:highlight>
                  <a:srgbClr val="000000">
                    <a:alpha val="0"/>
                  </a:srgbClr>
                </a:highlight>
                <a:latin typeface="Calibri"/>
              </a:rPr>
              <a:t>https://www. maternalhealthnetworksb.com</a:t>
            </a:r>
          </a:p>
          <a:p>
            <a:pPr algn="l"/>
            <a:endParaRPr lang="en-US" sz="2800" b="1">
              <a:solidFill>
                <a:schemeClr val="bg2">
                  <a:lumMod val="60000"/>
                  <a:lumOff val="40000"/>
                </a:schemeClr>
              </a:solidFill>
            </a:endParaRPr>
          </a:p>
        </p:txBody>
      </p:sp>
      <p:sp>
        <p:nvSpPr>
          <p:cNvPr id="4" name="Cuadro de texto 13"/>
          <p:cNvSpPr txBox="1"/>
          <p:nvPr/>
        </p:nvSpPr>
        <p:spPr>
          <a:xfrm>
            <a:off x="9086849" y="5927415"/>
            <a:ext cx="2866179" cy="547771"/>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9890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noAutofit/>
          </a:bodyPr>
          <a:lstStyle/>
          <a:p>
            <a:pPr rtl="0"/>
            <a:r>
              <a:rPr lang="es" sz="5400" b="1" i="0" u="none" strike="noStrike">
                <a:highlight>
                  <a:srgbClr val="000000">
                    <a:alpha val="0"/>
                  </a:srgbClr>
                </a:highlight>
                <a:latin typeface="Franklin Gothic Demi"/>
              </a:rPr>
              <a:t>Bienvenido</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noAutofit/>
          </a:bodyPr>
          <a:lstStyle/>
          <a:p>
            <a:pPr marL="0" indent="0" rtl="0">
              <a:buNone/>
            </a:pPr>
            <a:r>
              <a:rPr lang="es" sz="3600" b="0" i="0" u="none" strike="noStrike" dirty="0">
                <a:highlight>
                  <a:srgbClr val="000000">
                    <a:alpha val="0"/>
                  </a:srgbClr>
                </a:highlight>
                <a:latin typeface="Calibri"/>
              </a:rPr>
              <a:t>Insertar nombre del presentador</a:t>
            </a:r>
          </a:p>
          <a:p>
            <a:pPr marL="0" indent="0" rtl="0">
              <a:buNone/>
            </a:pPr>
            <a:r>
              <a:rPr lang="es" sz="3600" b="0" i="0" u="none" strike="noStrike" dirty="0">
                <a:highlight>
                  <a:srgbClr val="000000">
                    <a:alpha val="0"/>
                  </a:srgbClr>
                </a:highlight>
                <a:latin typeface="Calibri"/>
              </a:rPr>
              <a:t>Insertar organización</a:t>
            </a:r>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s" sz="1800" b="0" i="0" u="none" strike="noStrike">
                <a:highlight>
                  <a:srgbClr val="000000">
                    <a:alpha val="0"/>
                  </a:srgbClr>
                </a:highlight>
                <a:latin typeface="Calibri"/>
              </a:rPr>
              <a:t>Insertar foto del presentador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s" sz="1800" b="0" i="0" u="none" strike="noStrike">
                <a:solidFill>
                  <a:srgbClr val="000000"/>
                </a:solidFill>
                <a:highlight>
                  <a:srgbClr val="000000">
                    <a:alpha val="0"/>
                  </a:srgbClr>
                </a:highlight>
                <a:latin typeface="Calibri"/>
              </a:rPr>
              <a:t>Insertar logotipo</a:t>
            </a:r>
          </a:p>
        </p:txBody>
      </p:sp>
      <p:sp>
        <p:nvSpPr>
          <p:cNvPr id="6" name="Cuadro de texto 13"/>
          <p:cNvSpPr txBox="1"/>
          <p:nvPr/>
        </p:nvSpPr>
        <p:spPr>
          <a:xfrm>
            <a:off x="1562117" y="5895473"/>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8546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Autofit/>
          </a:bodyPr>
          <a:lstStyle/>
          <a:p>
            <a:pPr rtl="0"/>
            <a:r>
              <a:rPr lang="es" sz="5400" b="1" i="0" u="none" strike="noStrike">
                <a:highlight>
                  <a:srgbClr val="000000">
                    <a:alpha val="0"/>
                  </a:srgbClr>
                </a:highlight>
                <a:latin typeface="Franklin Gothic Demi"/>
              </a:rPr>
              <a:t>Al final de nuestra reunión, aprenderá sobre...</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537882" y="2075593"/>
            <a:ext cx="10815918" cy="3100054"/>
          </a:xfrm>
        </p:spPr>
        <p:txBody>
          <a:bodyPr>
            <a:noAutofit/>
          </a:bodyPr>
          <a:lstStyle/>
          <a:p>
            <a:pPr rtl="0">
              <a:lnSpc>
                <a:spcPct val="110000"/>
              </a:lnSpc>
              <a:spcAft>
                <a:spcPts val="1200"/>
              </a:spcAft>
            </a:pPr>
            <a:r>
              <a:rPr lang="es" sz="2400" b="1" i="0" u="none" strike="noStrike" dirty="0">
                <a:highlight>
                  <a:srgbClr val="000000">
                    <a:alpha val="0"/>
                  </a:srgbClr>
                </a:highlight>
                <a:latin typeface="Calibri"/>
              </a:rPr>
              <a:t>Preparación para quedar embarazada: </a:t>
            </a:r>
            <a:r>
              <a:rPr lang="es" sz="2400" b="0" i="0" u="none" strike="noStrike" dirty="0">
                <a:highlight>
                  <a:srgbClr val="000000">
                    <a:alpha val="0"/>
                  </a:srgbClr>
                </a:highlight>
                <a:latin typeface="Calibri"/>
              </a:rPr>
              <a:t>cosas que hay que tener en cuenta al prepararse para concebir</a:t>
            </a:r>
          </a:p>
          <a:p>
            <a:pPr rtl="0">
              <a:lnSpc>
                <a:spcPct val="110000"/>
              </a:lnSpc>
              <a:spcAft>
                <a:spcPts val="1200"/>
              </a:spcAft>
            </a:pPr>
            <a:r>
              <a:rPr lang="es" sz="2400" b="1" i="0" u="none" strike="noStrike" dirty="0">
                <a:highlight>
                  <a:srgbClr val="000000">
                    <a:alpha val="0"/>
                  </a:srgbClr>
                </a:highlight>
                <a:latin typeface="Calibri"/>
              </a:rPr>
              <a:t>Mientras está embarazada:  </a:t>
            </a:r>
            <a:r>
              <a:rPr lang="es" sz="2400" b="0" i="0" u="none" strike="noStrike" dirty="0">
                <a:highlight>
                  <a:srgbClr val="000000">
                    <a:alpha val="0"/>
                  </a:srgbClr>
                </a:highlight>
                <a:latin typeface="Calibri"/>
              </a:rPr>
              <a:t>cómo cuidar físicamente su cuerpo para un embarazo saludable</a:t>
            </a:r>
          </a:p>
          <a:p>
            <a:pPr rtl="0">
              <a:lnSpc>
                <a:spcPct val="110000"/>
              </a:lnSpc>
              <a:spcAft>
                <a:spcPts val="1200"/>
              </a:spcAft>
            </a:pPr>
            <a:r>
              <a:rPr lang="es" sz="2400" b="1" i="0" u="none" strike="noStrike" dirty="0">
                <a:highlight>
                  <a:srgbClr val="000000">
                    <a:alpha val="0"/>
                  </a:srgbClr>
                </a:highlight>
                <a:latin typeface="Calibri"/>
              </a:rPr>
              <a:t>Preparación para tener un bebé:  </a:t>
            </a:r>
            <a:r>
              <a:rPr lang="es" sz="2400" b="0" i="0" u="none" strike="noStrike" dirty="0">
                <a:highlight>
                  <a:srgbClr val="000000">
                    <a:alpha val="0"/>
                  </a:srgbClr>
                </a:highlight>
                <a:latin typeface="Calibri"/>
              </a:rPr>
              <a:t>acceso a información y recursos para ayudar a planificar el trabajo de parto y el parto</a:t>
            </a:r>
          </a:p>
        </p:txBody>
      </p:sp>
      <p:sp>
        <p:nvSpPr>
          <p:cNvPr id="5" name="Rectangle 4">
            <a:extLst>
              <a:ext uri="{FF2B5EF4-FFF2-40B4-BE49-F238E27FC236}">
                <a16:creationId xmlns:a16="http://schemas.microsoft.com/office/drawing/2014/main" id="{93C56DE5-401A-4EED-9918-736A3E5C4C18}"/>
              </a:ext>
            </a:extLst>
          </p:cNvPr>
          <p:cNvSpPr/>
          <p:nvPr/>
        </p:nvSpPr>
        <p:spPr>
          <a:xfrm>
            <a:off x="7732777" y="4934910"/>
            <a:ext cx="3408948" cy="125128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s" sz="1800" b="0" i="0" u="none" strike="noStrike">
                <a:solidFill>
                  <a:srgbClr val="000000"/>
                </a:solidFill>
                <a:highlight>
                  <a:srgbClr val="000000">
                    <a:alpha val="0"/>
                  </a:srgbClr>
                </a:highlight>
                <a:latin typeface="Calibri"/>
              </a:rPr>
              <a:t>Insertar el logotipo de la organización</a:t>
            </a:r>
          </a:p>
        </p:txBody>
      </p:sp>
      <p:sp>
        <p:nvSpPr>
          <p:cNvPr id="6" name="Cuadro de texto 13"/>
          <p:cNvSpPr txBox="1"/>
          <p:nvPr/>
        </p:nvSpPr>
        <p:spPr>
          <a:xfrm>
            <a:off x="1562117" y="5895473"/>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2629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noAutofit/>
          </a:bodyPr>
          <a:lstStyle/>
          <a:p>
            <a:pPr rtl="0"/>
            <a:r>
              <a:rPr lang="es" sz="6000" b="1" i="0" u="none" strike="noStrike">
                <a:highlight>
                  <a:srgbClr val="000000">
                    <a:alpha val="0"/>
                  </a:srgbClr>
                </a:highlight>
                <a:latin typeface="Franklin Gothic Demi"/>
              </a:rPr>
              <a:t>3 cosas que debe saber</a:t>
            </a:r>
          </a:p>
        </p:txBody>
      </p:sp>
      <p:sp>
        <p:nvSpPr>
          <p:cNvPr id="6" name="Title 3">
            <a:extLst>
              <a:ext uri="{FF2B5EF4-FFF2-40B4-BE49-F238E27FC236}">
                <a16:creationId xmlns:a16="http://schemas.microsoft.com/office/drawing/2014/main" id="{95DFC9C6-2104-47E9-8D30-E6326F848AED}"/>
              </a:ext>
            </a:extLst>
          </p:cNvPr>
          <p:cNvSpPr txBox="1"/>
          <p:nvPr/>
        </p:nvSpPr>
        <p:spPr>
          <a:xfrm>
            <a:off x="322729" y="1"/>
            <a:ext cx="11418697" cy="31062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es" sz="6600" b="1" i="0" u="none" strike="noStrike" dirty="0">
                <a:solidFill>
                  <a:srgbClr val="FFFFFF"/>
                </a:solidFill>
                <a:highlight>
                  <a:srgbClr val="000000">
                    <a:alpha val="0"/>
                  </a:srgbClr>
                </a:highlight>
                <a:latin typeface="Franklin Gothic Demi"/>
              </a:rPr>
              <a:t>Preparación para la concepción, el embarazo </a:t>
            </a:r>
            <a:br>
              <a:rPr lang="es" sz="6600" b="1" i="0" u="none" strike="noStrike" dirty="0">
                <a:solidFill>
                  <a:srgbClr val="FFFFFF"/>
                </a:solidFill>
                <a:highlight>
                  <a:srgbClr val="000000">
                    <a:alpha val="0"/>
                  </a:srgbClr>
                </a:highlight>
                <a:latin typeface="Franklin Gothic Demi"/>
              </a:rPr>
            </a:br>
            <a:r>
              <a:rPr lang="es" sz="6600" b="1" i="0" u="none" strike="noStrike" dirty="0">
                <a:solidFill>
                  <a:srgbClr val="FFFFFF"/>
                </a:solidFill>
                <a:highlight>
                  <a:srgbClr val="000000">
                    <a:alpha val="0"/>
                  </a:srgbClr>
                </a:highlight>
                <a:latin typeface="Franklin Gothic Demi"/>
              </a:rPr>
              <a:t>y el parto</a:t>
            </a:r>
          </a:p>
        </p:txBody>
      </p:sp>
      <p:sp>
        <p:nvSpPr>
          <p:cNvPr id="5" name="Cuadro de texto 13"/>
          <p:cNvSpPr txBox="1"/>
          <p:nvPr/>
        </p:nvSpPr>
        <p:spPr>
          <a:xfrm>
            <a:off x="1638299" y="5833979"/>
            <a:ext cx="2866179" cy="547771"/>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4977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a:xfrm>
            <a:off x="838200" y="365125"/>
            <a:ext cx="10820400" cy="1325563"/>
          </a:xfrm>
        </p:spPr>
        <p:txBody>
          <a:bodyPr>
            <a:noAutofit/>
          </a:bodyPr>
          <a:lstStyle/>
          <a:p>
            <a:pPr rtl="0">
              <a:lnSpc>
                <a:spcPct val="110000"/>
              </a:lnSpc>
              <a:spcAft>
                <a:spcPts val="1200"/>
              </a:spcAft>
            </a:pPr>
            <a:r>
              <a:rPr lang="es" sz="5400" b="1" i="0" u="none" strike="noStrike">
                <a:highlight>
                  <a:srgbClr val="000000">
                    <a:alpha val="0"/>
                  </a:srgbClr>
                </a:highlight>
                <a:latin typeface="Franklin Gothic Demi"/>
              </a:rPr>
              <a:t>Al intentar quedar embarazada</a:t>
            </a:r>
          </a:p>
        </p:txBody>
      </p:sp>
      <p:sp>
        <p:nvSpPr>
          <p:cNvPr id="5" name="Content Placeholder 4">
            <a:extLst>
              <a:ext uri="{FF2B5EF4-FFF2-40B4-BE49-F238E27FC236}">
                <a16:creationId xmlns:a16="http://schemas.microsoft.com/office/drawing/2014/main" id="{AA44983F-C61A-42B7-A553-5A066BD1CC70}"/>
              </a:ext>
            </a:extLst>
          </p:cNvPr>
          <p:cNvSpPr>
            <a:spLocks noGrp="1"/>
          </p:cNvSpPr>
          <p:nvPr>
            <p:ph idx="1"/>
          </p:nvPr>
        </p:nvSpPr>
        <p:spPr>
          <a:xfrm>
            <a:off x="3558447" y="1690688"/>
            <a:ext cx="7795351" cy="3090632"/>
          </a:xfrm>
        </p:spPr>
        <p:txBody>
          <a:bodyPr anchor="ctr">
            <a:noAutofit/>
          </a:bodyPr>
          <a:lstStyle/>
          <a:p>
            <a:pPr rtl="0">
              <a:lnSpc>
                <a:spcPct val="100000"/>
              </a:lnSpc>
              <a:buFont typeface="Wingdings" panose="05000000000000000000" pitchFamily="2" charset="2"/>
              <a:buChar char="ü"/>
            </a:pPr>
            <a:r>
              <a:rPr lang="es" sz="2800" b="0" i="0" u="none" strike="noStrike" dirty="0">
                <a:highlight>
                  <a:srgbClr val="000000">
                    <a:alpha val="0"/>
                  </a:srgbClr>
                </a:highlight>
                <a:latin typeface="Calibri"/>
              </a:rPr>
              <a:t>Programar una revisión previa al embarazo</a:t>
            </a:r>
          </a:p>
          <a:p>
            <a:pPr rtl="0">
              <a:lnSpc>
                <a:spcPct val="100000"/>
              </a:lnSpc>
              <a:buFont typeface="Wingdings" panose="05000000000000000000" pitchFamily="2" charset="2"/>
              <a:buChar char="ü"/>
            </a:pPr>
            <a:r>
              <a:rPr lang="es" sz="2800" b="0" i="0" u="none" strike="noStrike" dirty="0">
                <a:highlight>
                  <a:srgbClr val="000000">
                    <a:alpha val="0"/>
                  </a:srgbClr>
                </a:highlight>
                <a:latin typeface="Calibri"/>
              </a:rPr>
              <a:t>Mantener o esforzarse por conseguir un peso saludable</a:t>
            </a:r>
          </a:p>
          <a:p>
            <a:pPr rtl="0">
              <a:lnSpc>
                <a:spcPct val="100000"/>
              </a:lnSpc>
              <a:buFont typeface="Wingdings" panose="05000000000000000000" pitchFamily="2" charset="2"/>
              <a:buChar char="ü"/>
            </a:pPr>
            <a:r>
              <a:rPr lang="es" sz="2800" b="0" i="0" u="none" strike="noStrike" dirty="0">
                <a:highlight>
                  <a:srgbClr val="000000">
                    <a:alpha val="0"/>
                  </a:srgbClr>
                </a:highlight>
                <a:latin typeface="Calibri"/>
              </a:rPr>
              <a:t>Ejercicio regular y moderado </a:t>
            </a:r>
          </a:p>
          <a:p>
            <a:pPr rtl="0">
              <a:lnSpc>
                <a:spcPct val="100000"/>
              </a:lnSpc>
              <a:buFont typeface="Wingdings" panose="05000000000000000000" pitchFamily="2" charset="2"/>
              <a:buChar char="ü"/>
            </a:pPr>
            <a:r>
              <a:rPr lang="es" sz="2800" b="0" i="0" u="none" strike="noStrike" dirty="0">
                <a:highlight>
                  <a:srgbClr val="000000">
                    <a:alpha val="0"/>
                  </a:srgbClr>
                </a:highlight>
                <a:latin typeface="Calibri"/>
              </a:rPr>
              <a:t>Limitar o evitar las sustancias nocivas</a:t>
            </a:r>
          </a:p>
          <a:p>
            <a:pPr rtl="0">
              <a:lnSpc>
                <a:spcPct val="100000"/>
              </a:lnSpc>
              <a:buFont typeface="Wingdings" panose="05000000000000000000" pitchFamily="2" charset="2"/>
              <a:buChar char="ü"/>
            </a:pPr>
            <a:r>
              <a:rPr lang="es" sz="2800" b="0" i="0" u="none" strike="noStrike" dirty="0">
                <a:highlight>
                  <a:srgbClr val="000000">
                    <a:alpha val="0"/>
                  </a:srgbClr>
                </a:highlight>
                <a:latin typeface="Calibri"/>
              </a:rPr>
              <a:t>Empezar a tomar vitaminas prenatales</a:t>
            </a:r>
          </a:p>
        </p:txBody>
      </p:sp>
      <p:sp>
        <p:nvSpPr>
          <p:cNvPr id="8" name="Picture Placeholder 7">
            <a:extLst>
              <a:ext uri="{FF2B5EF4-FFF2-40B4-BE49-F238E27FC236}">
                <a16:creationId xmlns:a16="http://schemas.microsoft.com/office/drawing/2014/main" id="{6085B7A1-4DD0-446F-81D8-62B0C189B75E}"/>
              </a:ext>
            </a:extLst>
          </p:cNvPr>
          <p:cNvSpPr>
            <a:spLocks noGrp="1"/>
          </p:cNvSpPr>
          <p:nvPr>
            <p:ph type="pic" sz="quarter" idx="13"/>
          </p:nvPr>
        </p:nvSpPr>
        <p:spPr>
          <a:xfrm>
            <a:off x="8154164" y="4982339"/>
            <a:ext cx="3199634" cy="1127624"/>
          </a:xfrm>
        </p:spPr>
        <p:txBody>
          <a:bodyPr>
            <a:noAutofit/>
          </a:bodyPr>
          <a:lstStyle/>
          <a:p>
            <a:pPr algn="ctr"/>
            <a:r>
              <a:rPr lang="es-419" dirty="0" smtClean="0"/>
              <a:t>Insertar logo</a:t>
            </a:r>
            <a:endParaRPr lang="es-419" dirty="0"/>
          </a:p>
        </p:txBody>
      </p:sp>
      <p:pic>
        <p:nvPicPr>
          <p:cNvPr id="3080" name="Picture 8" descr="Couple Of Man And Woman In Love Svg Png Icon Free Download (#37950) -  OnlineWebFonts.COM">
            <a:extLst>
              <a:ext uri="{FF2B5EF4-FFF2-40B4-BE49-F238E27FC236}">
                <a16:creationId xmlns:a16="http://schemas.microsoft.com/office/drawing/2014/main" id="{496473FF-7E2C-4D55-BAB9-CE6622C20E84}"/>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33922" y="1795549"/>
            <a:ext cx="2519723" cy="309063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 de texto 13"/>
          <p:cNvSpPr txBox="1"/>
          <p:nvPr/>
        </p:nvSpPr>
        <p:spPr>
          <a:xfrm>
            <a:off x="1657349" y="5832997"/>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2500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a:xfrm>
            <a:off x="467009" y="136521"/>
            <a:ext cx="10820400" cy="1325563"/>
          </a:xfrm>
        </p:spPr>
        <p:txBody>
          <a:bodyPr>
            <a:noAutofit/>
          </a:bodyPr>
          <a:lstStyle/>
          <a:p>
            <a:pPr rtl="0">
              <a:lnSpc>
                <a:spcPct val="110000"/>
              </a:lnSpc>
              <a:spcAft>
                <a:spcPts val="1200"/>
              </a:spcAft>
            </a:pPr>
            <a:r>
              <a:rPr lang="es" sz="4800" b="1" i="0" u="none" strike="noStrike">
                <a:highlight>
                  <a:srgbClr val="000000">
                    <a:alpha val="0"/>
                  </a:srgbClr>
                </a:highlight>
                <a:latin typeface="Franklin Gothic Demi"/>
              </a:rPr>
              <a:t>Durante el embarazo</a:t>
            </a:r>
          </a:p>
        </p:txBody>
      </p:sp>
      <p:sp>
        <p:nvSpPr>
          <p:cNvPr id="6" name="Picture Placeholder 5">
            <a:extLst>
              <a:ext uri="{FF2B5EF4-FFF2-40B4-BE49-F238E27FC236}">
                <a16:creationId xmlns:a16="http://schemas.microsoft.com/office/drawing/2014/main" id="{255B01F5-B035-4B09-9FD4-4B98E6D47A11}"/>
              </a:ext>
            </a:extLst>
          </p:cNvPr>
          <p:cNvSpPr>
            <a:spLocks noGrp="1"/>
          </p:cNvSpPr>
          <p:nvPr>
            <p:ph type="pic" sz="quarter" idx="13"/>
          </p:nvPr>
        </p:nvSpPr>
        <p:spPr>
          <a:xfrm>
            <a:off x="8143147" y="5045725"/>
            <a:ext cx="3144262" cy="1127624"/>
          </a:xfrm>
        </p:spPr>
        <p:txBody>
          <a:bodyPr>
            <a:noAutofit/>
          </a:bodyPr>
          <a:lstStyle/>
          <a:p>
            <a:pPr algn="ctr"/>
            <a:r>
              <a:rPr lang="es-419" dirty="0" smtClean="0"/>
              <a:t>Insertar logo</a:t>
            </a:r>
            <a:endParaRPr lang="es-419" dirty="0"/>
          </a:p>
        </p:txBody>
      </p:sp>
      <p:graphicFrame>
        <p:nvGraphicFramePr>
          <p:cNvPr id="2" name="Diagram 1">
            <a:extLst>
              <a:ext uri="{FF2B5EF4-FFF2-40B4-BE49-F238E27FC236}">
                <a16:creationId xmlns:a16="http://schemas.microsoft.com/office/drawing/2014/main" id="{793437E7-A44B-4A6B-9590-A2A6A7E63F12}"/>
              </a:ext>
            </a:extLst>
          </p:cNvPr>
          <p:cNvGraphicFramePr/>
          <p:nvPr>
            <p:extLst>
              <p:ext uri="{D42A27DB-BD31-4B8C-83A1-F6EECF244321}">
                <p14:modId xmlns:p14="http://schemas.microsoft.com/office/powerpoint/2010/main" val="293512546"/>
              </p:ext>
            </p:extLst>
          </p:nvPr>
        </p:nvGraphicFramePr>
        <p:xfrm>
          <a:off x="617818" y="1469941"/>
          <a:ext cx="7611782" cy="3231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Pregnant Woman Svg Png Icon Free Download - Pregnant Woman Icon Free Clipart  - Full Size Clipart (#5596542) - PinClipart">
            <a:extLst>
              <a:ext uri="{FF2B5EF4-FFF2-40B4-BE49-F238E27FC236}">
                <a16:creationId xmlns:a16="http://schemas.microsoft.com/office/drawing/2014/main" id="{5C17FD39-15D3-4575-84C4-939A4BCEDFBA}"/>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734912" y="1087509"/>
            <a:ext cx="1583063" cy="361353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 de texto 13"/>
          <p:cNvSpPr txBox="1"/>
          <p:nvPr/>
        </p:nvSpPr>
        <p:spPr>
          <a:xfrm>
            <a:off x="1657349" y="5832997"/>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4802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a:xfrm>
            <a:off x="467009" y="136521"/>
            <a:ext cx="10820400" cy="1325563"/>
          </a:xfrm>
        </p:spPr>
        <p:txBody>
          <a:bodyPr>
            <a:noAutofit/>
          </a:bodyPr>
          <a:lstStyle/>
          <a:p>
            <a:pPr rtl="0">
              <a:lnSpc>
                <a:spcPct val="110000"/>
              </a:lnSpc>
              <a:spcAft>
                <a:spcPts val="1200"/>
              </a:spcAft>
            </a:pPr>
            <a:r>
              <a:rPr lang="es" sz="4800" b="1" i="0" u="none" strike="noStrike">
                <a:highlight>
                  <a:srgbClr val="000000">
                    <a:alpha val="0"/>
                  </a:srgbClr>
                </a:highlight>
                <a:latin typeface="Franklin Gothic Demi"/>
              </a:rPr>
              <a:t>Antes del parto</a:t>
            </a:r>
          </a:p>
        </p:txBody>
      </p:sp>
      <p:sp>
        <p:nvSpPr>
          <p:cNvPr id="6" name="Picture Placeholder 5">
            <a:extLst>
              <a:ext uri="{FF2B5EF4-FFF2-40B4-BE49-F238E27FC236}">
                <a16:creationId xmlns:a16="http://schemas.microsoft.com/office/drawing/2014/main" id="{255B01F5-B035-4B09-9FD4-4B98E6D47A11}"/>
              </a:ext>
            </a:extLst>
          </p:cNvPr>
          <p:cNvSpPr>
            <a:spLocks noGrp="1"/>
          </p:cNvSpPr>
          <p:nvPr>
            <p:ph type="pic" sz="quarter" idx="13"/>
          </p:nvPr>
        </p:nvSpPr>
        <p:spPr>
          <a:xfrm>
            <a:off x="8520814" y="4979258"/>
            <a:ext cx="3175886" cy="1127624"/>
          </a:xfrm>
        </p:spPr>
        <p:txBody>
          <a:bodyPr>
            <a:noAutofit/>
          </a:bodyPr>
          <a:lstStyle/>
          <a:p>
            <a:r>
              <a:rPr lang="es-419" dirty="0"/>
              <a:t>Insertar logo</a:t>
            </a:r>
          </a:p>
          <a:p>
            <a:endParaRPr dirty="0"/>
          </a:p>
        </p:txBody>
      </p:sp>
      <p:pic>
        <p:nvPicPr>
          <p:cNvPr id="1030" name="Picture 6" descr="Birth PNG Picture | PNG All">
            <a:extLst>
              <a:ext uri="{FF2B5EF4-FFF2-40B4-BE49-F238E27FC236}">
                <a16:creationId xmlns:a16="http://schemas.microsoft.com/office/drawing/2014/main" id="{4AC7DCFF-0286-4C9A-BA3C-A2C2D74608E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20289" y="1681064"/>
            <a:ext cx="3057911" cy="30579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793437E7-A44B-4A6B-9590-A2A6A7E63F12}"/>
              </a:ext>
            </a:extLst>
          </p:cNvPr>
          <p:cNvGraphicFramePr/>
          <p:nvPr>
            <p:extLst>
              <p:ext uri="{D42A27DB-BD31-4B8C-83A1-F6EECF244321}">
                <p14:modId xmlns:p14="http://schemas.microsoft.com/office/powerpoint/2010/main" val="85416225"/>
              </p:ext>
            </p:extLst>
          </p:nvPr>
        </p:nvGraphicFramePr>
        <p:xfrm>
          <a:off x="3378200" y="1170974"/>
          <a:ext cx="8128000" cy="3786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 de texto 13"/>
          <p:cNvSpPr txBox="1"/>
          <p:nvPr/>
        </p:nvSpPr>
        <p:spPr>
          <a:xfrm>
            <a:off x="1657349" y="5832997"/>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73861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noAutofit/>
          </a:bodyPr>
          <a:lstStyle/>
          <a:p>
            <a:pPr rtl="0"/>
            <a:r>
              <a:rPr lang="es" sz="6000" b="1" i="0" u="none" strike="noStrike">
                <a:highlight>
                  <a:srgbClr val="000000">
                    <a:alpha val="0"/>
                  </a:srgbClr>
                </a:highlight>
                <a:latin typeface="Franklin Gothic Demi"/>
              </a:rPr>
              <a:t>Charlemos...</a:t>
            </a:r>
          </a:p>
        </p:txBody>
      </p:sp>
      <p:sp>
        <p:nvSpPr>
          <p:cNvPr id="6" name="Title 3">
            <a:extLst>
              <a:ext uri="{FF2B5EF4-FFF2-40B4-BE49-F238E27FC236}">
                <a16:creationId xmlns:a16="http://schemas.microsoft.com/office/drawing/2014/main" id="{6AC7DF05-A8B8-4053-994E-0ABFE61D9E7D}"/>
              </a:ext>
            </a:extLst>
          </p:cNvPr>
          <p:cNvSpPr txBox="1"/>
          <p:nvPr/>
        </p:nvSpPr>
        <p:spPr>
          <a:xfrm>
            <a:off x="831850" y="1323665"/>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es" sz="6600" b="1" i="0" u="none" strike="noStrike" dirty="0">
                <a:solidFill>
                  <a:srgbClr val="FFFFFF"/>
                </a:solidFill>
                <a:highlight>
                  <a:srgbClr val="000000">
                    <a:alpha val="0"/>
                  </a:srgbClr>
                </a:highlight>
                <a:latin typeface="Franklin Gothic Demi"/>
              </a:rPr>
              <a:t>Preparación para la concepción, el embarazo </a:t>
            </a:r>
            <a:br>
              <a:rPr lang="es" sz="6600" b="1" i="0" u="none" strike="noStrike" dirty="0">
                <a:solidFill>
                  <a:srgbClr val="FFFFFF"/>
                </a:solidFill>
                <a:highlight>
                  <a:srgbClr val="000000">
                    <a:alpha val="0"/>
                  </a:srgbClr>
                </a:highlight>
                <a:latin typeface="Franklin Gothic Demi"/>
              </a:rPr>
            </a:br>
            <a:r>
              <a:rPr lang="es" sz="6600" b="1" i="0" u="none" strike="noStrike" dirty="0">
                <a:solidFill>
                  <a:srgbClr val="FFFFFF"/>
                </a:solidFill>
                <a:highlight>
                  <a:srgbClr val="000000">
                    <a:alpha val="0"/>
                  </a:srgbClr>
                </a:highlight>
                <a:latin typeface="Franklin Gothic Demi"/>
              </a:rPr>
              <a:t>y el parto</a:t>
            </a:r>
          </a:p>
        </p:txBody>
      </p:sp>
      <p:sp>
        <p:nvSpPr>
          <p:cNvPr id="5" name="Cuadro de texto 13"/>
          <p:cNvSpPr txBox="1"/>
          <p:nvPr/>
        </p:nvSpPr>
        <p:spPr>
          <a:xfrm>
            <a:off x="1638299" y="5833979"/>
            <a:ext cx="2866179" cy="547771"/>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8506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noAutofit/>
          </a:bodyPr>
          <a:lstStyle/>
          <a:p>
            <a:pPr rtl="0"/>
            <a:r>
              <a:rPr lang="es" sz="5400" b="1" i="0" u="none" strike="noStrike" dirty="0" smtClean="0">
                <a:highlight>
                  <a:srgbClr val="000000">
                    <a:alpha val="0"/>
                  </a:srgbClr>
                </a:highlight>
                <a:latin typeface="Franklin Gothic Demi"/>
              </a:rPr>
              <a:t>Piense, colabore </a:t>
            </a:r>
            <a:r>
              <a:rPr lang="es" sz="5400" b="1" i="0" u="none" strike="noStrike" dirty="0">
                <a:highlight>
                  <a:srgbClr val="000000">
                    <a:alpha val="0"/>
                  </a:srgbClr>
                </a:highlight>
                <a:latin typeface="Franklin Gothic Demi"/>
              </a:rPr>
              <a:t>y </a:t>
            </a:r>
            <a:r>
              <a:rPr lang="es" sz="5400" b="1" i="0" u="none" strike="noStrike" dirty="0" smtClean="0">
                <a:highlight>
                  <a:srgbClr val="000000">
                    <a:alpha val="0"/>
                  </a:srgbClr>
                </a:highlight>
                <a:latin typeface="Franklin Gothic Demi"/>
              </a:rPr>
              <a:t>comparta</a:t>
            </a:r>
            <a:endParaRPr lang="es" sz="5400" b="1" i="0" u="none" strike="noStrike" dirty="0">
              <a:highlight>
                <a:srgbClr val="000000">
                  <a:alpha val="0"/>
                </a:srgbClr>
              </a:highlight>
              <a:latin typeface="Franklin Gothic Demi"/>
            </a:endParaRP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254642" y="1690688"/>
            <a:ext cx="9948414" cy="6188716"/>
          </a:xfrm>
        </p:spPr>
        <p:txBody>
          <a:bodyPr>
            <a:noAutofit/>
          </a:bodyPr>
          <a:lstStyle/>
          <a:p>
            <a:pPr marL="0" indent="0" algn="ctr">
              <a:buNone/>
            </a:pPr>
            <a:endParaRPr lang="en-US" sz="2400" b="1" dirty="0"/>
          </a:p>
          <a:p>
            <a:pPr marL="0" indent="0" algn="ctr" rtl="0">
              <a:lnSpc>
                <a:spcPct val="100000"/>
              </a:lnSpc>
              <a:spcAft>
                <a:spcPts val="1200"/>
              </a:spcAft>
              <a:buNone/>
            </a:pPr>
            <a:r>
              <a:rPr lang="es" sz="4000" b="1" i="0" u="none" strike="noStrike" dirty="0">
                <a:highlight>
                  <a:srgbClr val="000000">
                    <a:alpha val="0"/>
                  </a:srgbClr>
                </a:highlight>
                <a:latin typeface="Calibri"/>
              </a:rPr>
              <a:t>¿Qué </a:t>
            </a:r>
            <a:r>
              <a:rPr lang="es" sz="4000" b="1" i="0" u="none" strike="noStrike" dirty="0" smtClean="0">
                <a:highlight>
                  <a:srgbClr val="000000">
                    <a:alpha val="0"/>
                  </a:srgbClr>
                </a:highlight>
                <a:latin typeface="Calibri"/>
              </a:rPr>
              <a:t>piensa </a:t>
            </a:r>
            <a:r>
              <a:rPr lang="es" sz="4000" b="1" i="0" u="none" strike="noStrike" dirty="0">
                <a:highlight>
                  <a:srgbClr val="000000">
                    <a:alpha val="0"/>
                  </a:srgbClr>
                </a:highlight>
                <a:latin typeface="Calibri"/>
              </a:rPr>
              <a:t>hacer en los próximos 30 días a partir de lo aprendido hoy?</a:t>
            </a:r>
          </a:p>
        </p:txBody>
      </p:sp>
      <p:sp>
        <p:nvSpPr>
          <p:cNvPr id="4" name="Cuadro de texto 13"/>
          <p:cNvSpPr txBox="1"/>
          <p:nvPr/>
        </p:nvSpPr>
        <p:spPr>
          <a:xfrm>
            <a:off x="1638299" y="5910179"/>
            <a:ext cx="2866179" cy="547771"/>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419" sz="1600" dirty="0">
                <a:effectLst/>
                <a:latin typeface="Calibri" panose="020F0502020204030204" pitchFamily="34" charset="0"/>
                <a:ea typeface="Calibri" panose="020F0502020204030204" pitchFamily="34" charset="0"/>
                <a:cs typeface="Times New Roman" panose="02020603050405020304" pitchFamily="18" charset="0"/>
              </a:rPr>
              <a:t>Maternal </a:t>
            </a:r>
            <a:r>
              <a:rPr lang="es-419" sz="16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419" sz="1600" dirty="0">
                <a:effectLst/>
                <a:latin typeface="Calibri" panose="020F0502020204030204" pitchFamily="34" charset="0"/>
                <a:ea typeface="Calibri" panose="020F0502020204030204" pitchFamily="34" charset="0"/>
                <a:cs typeface="Times New Roman" panose="02020603050405020304" pitchFamily="18" charset="0"/>
              </a:rPr>
              <a:t> Network</a:t>
            </a:r>
            <a:r>
              <a:rPr lang="es-419" sz="1200" dirty="0">
                <a:effectLst/>
                <a:latin typeface="Calibri" panose="020F0502020204030204" pitchFamily="34" charset="0"/>
                <a:ea typeface="Calibri" panose="020F0502020204030204" pitchFamily="34" charset="0"/>
                <a:cs typeface="Times New Roman" panose="02020603050405020304" pitchFamily="18" charset="0"/>
              </a:rPr>
              <a:t> </a:t>
            </a:r>
            <a:r>
              <a:rPr lang="es-419" sz="1600" dirty="0">
                <a:effectLst/>
                <a:latin typeface="Calibri" panose="020F0502020204030204" pitchFamily="34" charset="0"/>
                <a:ea typeface="Calibri" panose="020F0502020204030204" pitchFamily="34" charset="0"/>
                <a:cs typeface="Times New Roman" panose="02020603050405020304" pitchFamily="18" charset="0"/>
              </a:rPr>
              <a:t>del Condado de San Bernardino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1571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EB1A3-CFB7-4BCF-91F2-9C0587EEC5A9}">
  <ds:schemaRefs>
    <ds:schemaRef ds:uri="http://purl.org/dc/dcmitype/"/>
    <ds:schemaRef ds:uri="887d5c03-7ef8-44a5-84bc-0b2768140d17"/>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dda31852-0824-4e9a-b702-9c57543736b3"/>
    <ds:schemaRef ds:uri="http://schemas.microsoft.com/office/2006/metadata/properties"/>
  </ds:schemaRefs>
</ds:datastoreItem>
</file>

<file path=customXml/itemProps2.xml><?xml version="1.0" encoding="utf-8"?>
<ds:datastoreItem xmlns:ds="http://schemas.openxmlformats.org/officeDocument/2006/customXml" ds:itemID="{92C04A92-8ED2-4F35-8114-08EF18AB4A64}">
  <ds:schemaRefs>
    <ds:schemaRef ds:uri="887d5c03-7ef8-44a5-84bc-0b2768140d17"/>
    <ds:schemaRef ds:uri="dda31852-0824-4e9a-b702-9c57543736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2D6F66-3E02-4C18-8D6C-C9343BB74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MHN</Template>
  <TotalTime>394</TotalTime>
  <Words>3366</Words>
  <Application>Microsoft Office PowerPoint</Application>
  <PresentationFormat>Panorámica</PresentationFormat>
  <Paragraphs>177</Paragraphs>
  <Slides>14</Slides>
  <Notes>14</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14</vt:i4>
      </vt:variant>
    </vt:vector>
  </HeadingPairs>
  <TitlesOfParts>
    <vt:vector size="24" baseType="lpstr">
      <vt:lpstr>Lucida Grande</vt:lpstr>
      <vt:lpstr>Arial</vt:lpstr>
      <vt:lpstr>Calibri</vt:lpstr>
      <vt:lpstr>Franklin Gothic Demi</vt:lpstr>
      <vt:lpstr>Open Sans</vt:lpstr>
      <vt:lpstr>Palatino Linotype</vt:lpstr>
      <vt:lpstr>Times New Roman</vt:lpstr>
      <vt:lpstr>Wingdings</vt:lpstr>
      <vt:lpstr>MHN</vt:lpstr>
      <vt:lpstr>1_MHN</vt:lpstr>
      <vt:lpstr>Preparación física para el embarazo y el parto</vt:lpstr>
      <vt:lpstr>Bienvenido</vt:lpstr>
      <vt:lpstr>Al final de nuestra reunión, aprenderá sobre...</vt:lpstr>
      <vt:lpstr>3 cosas que debe saber</vt:lpstr>
      <vt:lpstr>Al intentar quedar embarazada</vt:lpstr>
      <vt:lpstr>Durante el embarazo</vt:lpstr>
      <vt:lpstr>Antes del parto</vt:lpstr>
      <vt:lpstr>Charlemos...</vt:lpstr>
      <vt:lpstr>Piense, colabore y comparta</vt:lpstr>
      <vt:lpstr>Discusión grupal</vt:lpstr>
      <vt:lpstr>Reflexión personal</vt:lpstr>
      <vt:lpstr>Recursos disponibles</vt:lpstr>
      <vt:lpstr>¿Preguntas?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Translated by The Spanish Group LLC: A Document Translation Service https://www.thespanishgroup.org</dc:creator>
  <cp:lastModifiedBy>Maria Benitez</cp:lastModifiedBy>
  <cp:revision>7</cp:revision>
  <cp:lastPrinted>2022-05-12T17:26:02Z</cp:lastPrinted>
  <dcterms:created xsi:type="dcterms:W3CDTF">2021-03-25T16:45:16Z</dcterms:created>
  <dcterms:modified xsi:type="dcterms:W3CDTF">2022-05-12T17:27:01Z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